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0" r:id="rId2"/>
    <p:sldId id="276" r:id="rId3"/>
    <p:sldId id="277" r:id="rId4"/>
    <p:sldId id="271" r:id="rId5"/>
    <p:sldId id="264" r:id="rId6"/>
    <p:sldId id="257" r:id="rId7"/>
    <p:sldId id="262" r:id="rId8"/>
    <p:sldId id="263" r:id="rId9"/>
    <p:sldId id="259" r:id="rId10"/>
    <p:sldId id="267" r:id="rId11"/>
    <p:sldId id="266" r:id="rId12"/>
    <p:sldId id="278" r:id="rId13"/>
    <p:sldId id="279" r:id="rId14"/>
    <p:sldId id="261" r:id="rId15"/>
    <p:sldId id="260" r:id="rId16"/>
    <p:sldId id="268" r:id="rId17"/>
    <p:sldId id="272" r:id="rId18"/>
    <p:sldId id="265"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970" autoAdjust="0"/>
  </p:normalViewPr>
  <p:slideViewPr>
    <p:cSldViewPr snapToGrid="0">
      <p:cViewPr varScale="1">
        <p:scale>
          <a:sx n="95" d="100"/>
          <a:sy n="95" d="100"/>
        </p:scale>
        <p:origin x="113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574794-0E64-46A9-BDEF-87B4CB4BAE7A}"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AA89FD6A-86F7-43C7-A756-86E892DBAD88}">
      <dgm:prSet phldrT="[Text]" custT="1"/>
      <dgm:spPr/>
      <dgm:t>
        <a:bodyPr/>
        <a:lstStyle/>
        <a:p>
          <a:r>
            <a:rPr lang="en-US" sz="1100" dirty="0" smtClean="0"/>
            <a:t>Response planning</a:t>
          </a:r>
          <a:endParaRPr lang="en-US" sz="1100" dirty="0"/>
        </a:p>
      </dgm:t>
    </dgm:pt>
    <dgm:pt modelId="{6A6231F3-8482-448B-99FB-472591A693E9}" type="parTrans" cxnId="{4BA66117-4C3F-4D4B-9076-4C01C0886DDA}">
      <dgm:prSet/>
      <dgm:spPr/>
      <dgm:t>
        <a:bodyPr/>
        <a:lstStyle/>
        <a:p>
          <a:endParaRPr lang="en-US" sz="1100"/>
        </a:p>
      </dgm:t>
    </dgm:pt>
    <dgm:pt modelId="{5B8C2225-91D7-4560-813C-030132107590}" type="sibTrans" cxnId="{4BA66117-4C3F-4D4B-9076-4C01C0886DDA}">
      <dgm:prSet/>
      <dgm:spPr/>
      <dgm:t>
        <a:bodyPr/>
        <a:lstStyle/>
        <a:p>
          <a:endParaRPr lang="en-US" sz="1100"/>
        </a:p>
      </dgm:t>
    </dgm:pt>
    <dgm:pt modelId="{F7F3E778-63D6-4F8B-8A54-36CECD73BAFE}">
      <dgm:prSet phldrT="[Text]" custT="1"/>
      <dgm:spPr/>
      <dgm:t>
        <a:bodyPr/>
        <a:lstStyle/>
        <a:p>
          <a:r>
            <a:rPr lang="en-US" sz="1100" dirty="0" smtClean="0"/>
            <a:t>Transition planning</a:t>
          </a:r>
          <a:endParaRPr lang="en-US" sz="1100" dirty="0"/>
        </a:p>
      </dgm:t>
    </dgm:pt>
    <dgm:pt modelId="{5DB6D2EC-05FB-420C-B25F-028D993A6ADE}" type="parTrans" cxnId="{48F14CBA-41CA-4766-AEC8-65E21A88797F}">
      <dgm:prSet/>
      <dgm:spPr/>
      <dgm:t>
        <a:bodyPr/>
        <a:lstStyle/>
        <a:p>
          <a:endParaRPr lang="en-US" sz="1100"/>
        </a:p>
      </dgm:t>
    </dgm:pt>
    <dgm:pt modelId="{97721608-BD54-43DA-B7B0-7E2955714549}" type="sibTrans" cxnId="{48F14CBA-41CA-4766-AEC8-65E21A88797F}">
      <dgm:prSet/>
      <dgm:spPr/>
      <dgm:t>
        <a:bodyPr/>
        <a:lstStyle/>
        <a:p>
          <a:endParaRPr lang="en-US" sz="1100"/>
        </a:p>
      </dgm:t>
    </dgm:pt>
    <dgm:pt modelId="{DE3AF32B-8E2B-4875-8C05-168F66513857}">
      <dgm:prSet phldrT="[Text]" custT="1"/>
      <dgm:spPr/>
      <dgm:t>
        <a:bodyPr/>
        <a:lstStyle/>
        <a:p>
          <a:r>
            <a:rPr lang="en-US" sz="1100" dirty="0" smtClean="0"/>
            <a:t>Recovery planning</a:t>
          </a:r>
          <a:endParaRPr lang="en-US" sz="1100" dirty="0"/>
        </a:p>
      </dgm:t>
    </dgm:pt>
    <dgm:pt modelId="{4F02115B-7063-4227-9884-A7D8030FD5D7}" type="parTrans" cxnId="{793E2019-847C-4BF2-A6F1-9D2D27AFE942}">
      <dgm:prSet/>
      <dgm:spPr/>
      <dgm:t>
        <a:bodyPr/>
        <a:lstStyle/>
        <a:p>
          <a:endParaRPr lang="en-US" sz="1100"/>
        </a:p>
      </dgm:t>
    </dgm:pt>
    <dgm:pt modelId="{B91F07AE-B3CB-4C50-A14F-596739008194}" type="sibTrans" cxnId="{793E2019-847C-4BF2-A6F1-9D2D27AFE942}">
      <dgm:prSet/>
      <dgm:spPr/>
      <dgm:t>
        <a:bodyPr/>
        <a:lstStyle/>
        <a:p>
          <a:endParaRPr lang="en-US" sz="1100"/>
        </a:p>
      </dgm:t>
    </dgm:pt>
    <dgm:pt modelId="{672A09F7-AF88-4338-8107-90E5116A1D36}" type="pres">
      <dgm:prSet presAssocID="{A3574794-0E64-46A9-BDEF-87B4CB4BAE7A}" presName="Name0" presStyleCnt="0">
        <dgm:presLayoutVars>
          <dgm:chMax val="7"/>
          <dgm:chPref val="7"/>
          <dgm:dir/>
          <dgm:animLvl val="lvl"/>
        </dgm:presLayoutVars>
      </dgm:prSet>
      <dgm:spPr/>
      <dgm:t>
        <a:bodyPr/>
        <a:lstStyle/>
        <a:p>
          <a:endParaRPr lang="en-US"/>
        </a:p>
      </dgm:t>
    </dgm:pt>
    <dgm:pt modelId="{198D5A71-3D4B-4B27-BD77-0A6AAE772B33}" type="pres">
      <dgm:prSet presAssocID="{AA89FD6A-86F7-43C7-A756-86E892DBAD88}" presName="Accent1" presStyleCnt="0"/>
      <dgm:spPr/>
    </dgm:pt>
    <dgm:pt modelId="{A5D191AE-3FB3-4D41-9DC3-0AA217343428}" type="pres">
      <dgm:prSet presAssocID="{AA89FD6A-86F7-43C7-A756-86E892DBAD88}" presName="Accent" presStyleLbl="node1" presStyleIdx="0" presStyleCnt="3"/>
      <dgm:spPr/>
    </dgm:pt>
    <dgm:pt modelId="{E53D0746-7227-4A47-9D80-F4C63DEF9626}" type="pres">
      <dgm:prSet presAssocID="{AA89FD6A-86F7-43C7-A756-86E892DBAD88}" presName="Parent1" presStyleLbl="revTx" presStyleIdx="0" presStyleCnt="3">
        <dgm:presLayoutVars>
          <dgm:chMax val="1"/>
          <dgm:chPref val="1"/>
          <dgm:bulletEnabled val="1"/>
        </dgm:presLayoutVars>
      </dgm:prSet>
      <dgm:spPr/>
      <dgm:t>
        <a:bodyPr/>
        <a:lstStyle/>
        <a:p>
          <a:endParaRPr lang="en-US"/>
        </a:p>
      </dgm:t>
    </dgm:pt>
    <dgm:pt modelId="{10C836F0-DD7B-4CD1-9F70-FF15F1CA3238}" type="pres">
      <dgm:prSet presAssocID="{F7F3E778-63D6-4F8B-8A54-36CECD73BAFE}" presName="Accent2" presStyleCnt="0"/>
      <dgm:spPr/>
    </dgm:pt>
    <dgm:pt modelId="{9D4BBE8D-9408-4B65-9204-5A76A533459C}" type="pres">
      <dgm:prSet presAssocID="{F7F3E778-63D6-4F8B-8A54-36CECD73BAFE}" presName="Accent" presStyleLbl="node1" presStyleIdx="1" presStyleCnt="3"/>
      <dgm:spPr/>
    </dgm:pt>
    <dgm:pt modelId="{F1ADFCB4-B31E-40B0-95D5-21423FA30D48}" type="pres">
      <dgm:prSet presAssocID="{F7F3E778-63D6-4F8B-8A54-36CECD73BAFE}" presName="Parent2" presStyleLbl="revTx" presStyleIdx="1" presStyleCnt="3">
        <dgm:presLayoutVars>
          <dgm:chMax val="1"/>
          <dgm:chPref val="1"/>
          <dgm:bulletEnabled val="1"/>
        </dgm:presLayoutVars>
      </dgm:prSet>
      <dgm:spPr/>
      <dgm:t>
        <a:bodyPr/>
        <a:lstStyle/>
        <a:p>
          <a:endParaRPr lang="en-US"/>
        </a:p>
      </dgm:t>
    </dgm:pt>
    <dgm:pt modelId="{0AF5C641-001E-4AF7-BDD9-F5EA095054E0}" type="pres">
      <dgm:prSet presAssocID="{DE3AF32B-8E2B-4875-8C05-168F66513857}" presName="Accent3" presStyleCnt="0"/>
      <dgm:spPr/>
    </dgm:pt>
    <dgm:pt modelId="{02217A11-C15E-4BE4-8456-0F04726FCADF}" type="pres">
      <dgm:prSet presAssocID="{DE3AF32B-8E2B-4875-8C05-168F66513857}" presName="Accent" presStyleLbl="node1" presStyleIdx="2" presStyleCnt="3" custScaleY="100374"/>
      <dgm:spPr/>
    </dgm:pt>
    <dgm:pt modelId="{254B1566-6030-4A85-9E45-521961150A20}" type="pres">
      <dgm:prSet presAssocID="{DE3AF32B-8E2B-4875-8C05-168F66513857}" presName="Parent3" presStyleLbl="revTx" presStyleIdx="2" presStyleCnt="3">
        <dgm:presLayoutVars>
          <dgm:chMax val="1"/>
          <dgm:chPref val="1"/>
          <dgm:bulletEnabled val="1"/>
        </dgm:presLayoutVars>
      </dgm:prSet>
      <dgm:spPr/>
      <dgm:t>
        <a:bodyPr/>
        <a:lstStyle/>
        <a:p>
          <a:endParaRPr lang="en-US"/>
        </a:p>
      </dgm:t>
    </dgm:pt>
  </dgm:ptLst>
  <dgm:cxnLst>
    <dgm:cxn modelId="{793E2019-847C-4BF2-A6F1-9D2D27AFE942}" srcId="{A3574794-0E64-46A9-BDEF-87B4CB4BAE7A}" destId="{DE3AF32B-8E2B-4875-8C05-168F66513857}" srcOrd="2" destOrd="0" parTransId="{4F02115B-7063-4227-9884-A7D8030FD5D7}" sibTransId="{B91F07AE-B3CB-4C50-A14F-596739008194}"/>
    <dgm:cxn modelId="{ED5F39C4-3188-4099-9DA2-FA74047E7701}" type="presOf" srcId="{F7F3E778-63D6-4F8B-8A54-36CECD73BAFE}" destId="{F1ADFCB4-B31E-40B0-95D5-21423FA30D48}" srcOrd="0" destOrd="0" presId="urn:microsoft.com/office/officeart/2009/layout/CircleArrowProcess"/>
    <dgm:cxn modelId="{3E732E61-B992-4E11-9979-504C65B40691}" type="presOf" srcId="{A3574794-0E64-46A9-BDEF-87B4CB4BAE7A}" destId="{672A09F7-AF88-4338-8107-90E5116A1D36}" srcOrd="0" destOrd="0" presId="urn:microsoft.com/office/officeart/2009/layout/CircleArrowProcess"/>
    <dgm:cxn modelId="{48F14CBA-41CA-4766-AEC8-65E21A88797F}" srcId="{A3574794-0E64-46A9-BDEF-87B4CB4BAE7A}" destId="{F7F3E778-63D6-4F8B-8A54-36CECD73BAFE}" srcOrd="1" destOrd="0" parTransId="{5DB6D2EC-05FB-420C-B25F-028D993A6ADE}" sibTransId="{97721608-BD54-43DA-B7B0-7E2955714549}"/>
    <dgm:cxn modelId="{AD9C257E-363F-4CCA-810C-0CC33CAE65FA}" type="presOf" srcId="{AA89FD6A-86F7-43C7-A756-86E892DBAD88}" destId="{E53D0746-7227-4A47-9D80-F4C63DEF9626}" srcOrd="0" destOrd="0" presId="urn:microsoft.com/office/officeart/2009/layout/CircleArrowProcess"/>
    <dgm:cxn modelId="{1A7663B5-84FA-4213-B7CF-6F74CB99DC26}" type="presOf" srcId="{DE3AF32B-8E2B-4875-8C05-168F66513857}" destId="{254B1566-6030-4A85-9E45-521961150A20}" srcOrd="0" destOrd="0" presId="urn:microsoft.com/office/officeart/2009/layout/CircleArrowProcess"/>
    <dgm:cxn modelId="{4BA66117-4C3F-4D4B-9076-4C01C0886DDA}" srcId="{A3574794-0E64-46A9-BDEF-87B4CB4BAE7A}" destId="{AA89FD6A-86F7-43C7-A756-86E892DBAD88}" srcOrd="0" destOrd="0" parTransId="{6A6231F3-8482-448B-99FB-472591A693E9}" sibTransId="{5B8C2225-91D7-4560-813C-030132107590}"/>
    <dgm:cxn modelId="{01F75B41-DF96-4448-8AE6-2719039E0B7A}" type="presParOf" srcId="{672A09F7-AF88-4338-8107-90E5116A1D36}" destId="{198D5A71-3D4B-4B27-BD77-0A6AAE772B33}" srcOrd="0" destOrd="0" presId="urn:microsoft.com/office/officeart/2009/layout/CircleArrowProcess"/>
    <dgm:cxn modelId="{E49EDD5A-0FD9-473A-ACA8-759A517D5901}" type="presParOf" srcId="{198D5A71-3D4B-4B27-BD77-0A6AAE772B33}" destId="{A5D191AE-3FB3-4D41-9DC3-0AA217343428}" srcOrd="0" destOrd="0" presId="urn:microsoft.com/office/officeart/2009/layout/CircleArrowProcess"/>
    <dgm:cxn modelId="{E842AE21-BFAB-4517-B8FE-C0673F564CB9}" type="presParOf" srcId="{672A09F7-AF88-4338-8107-90E5116A1D36}" destId="{E53D0746-7227-4A47-9D80-F4C63DEF9626}" srcOrd="1" destOrd="0" presId="urn:microsoft.com/office/officeart/2009/layout/CircleArrowProcess"/>
    <dgm:cxn modelId="{2C806EAB-14A2-44C1-8DC8-449DF260919F}" type="presParOf" srcId="{672A09F7-AF88-4338-8107-90E5116A1D36}" destId="{10C836F0-DD7B-4CD1-9F70-FF15F1CA3238}" srcOrd="2" destOrd="0" presId="urn:microsoft.com/office/officeart/2009/layout/CircleArrowProcess"/>
    <dgm:cxn modelId="{4EFB92BE-F2C2-42EF-8D68-7B91DE5A24C7}" type="presParOf" srcId="{10C836F0-DD7B-4CD1-9F70-FF15F1CA3238}" destId="{9D4BBE8D-9408-4B65-9204-5A76A533459C}" srcOrd="0" destOrd="0" presId="urn:microsoft.com/office/officeart/2009/layout/CircleArrowProcess"/>
    <dgm:cxn modelId="{B22232B3-B60E-4080-956D-FB59DB8B16AF}" type="presParOf" srcId="{672A09F7-AF88-4338-8107-90E5116A1D36}" destId="{F1ADFCB4-B31E-40B0-95D5-21423FA30D48}" srcOrd="3" destOrd="0" presId="urn:microsoft.com/office/officeart/2009/layout/CircleArrowProcess"/>
    <dgm:cxn modelId="{DD7D052A-03DF-4A2B-A2EE-8915CD5FCA9A}" type="presParOf" srcId="{672A09F7-AF88-4338-8107-90E5116A1D36}" destId="{0AF5C641-001E-4AF7-BDD9-F5EA095054E0}" srcOrd="4" destOrd="0" presId="urn:microsoft.com/office/officeart/2009/layout/CircleArrowProcess"/>
    <dgm:cxn modelId="{9608005E-111F-4C95-8C8C-4834050666EE}" type="presParOf" srcId="{0AF5C641-001E-4AF7-BDD9-F5EA095054E0}" destId="{02217A11-C15E-4BE4-8456-0F04726FCADF}" srcOrd="0" destOrd="0" presId="urn:microsoft.com/office/officeart/2009/layout/CircleArrowProcess"/>
    <dgm:cxn modelId="{DB3BC4D1-E1CB-4934-94BB-D24F9EE49780}" type="presParOf" srcId="{672A09F7-AF88-4338-8107-90E5116A1D36}" destId="{254B1566-6030-4A85-9E45-521961150A20}" srcOrd="5" destOrd="0" presId="urn:microsoft.com/office/officeart/2009/layout/CircleArrowProcess"/>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E052F1-0FE0-4576-B1F8-6E85B000AAB3}" type="doc">
      <dgm:prSet loTypeId="urn:microsoft.com/office/officeart/2005/8/layout/orgChart1" loCatId="hierarchy" qsTypeId="urn:microsoft.com/office/officeart/2005/8/quickstyle/simple1" qsCatId="simple" csTypeId="urn:microsoft.com/office/officeart/2005/8/colors/accent1_2" csCatId="accent1" phldr="0"/>
      <dgm:spPr/>
      <dgm:t>
        <a:bodyPr/>
        <a:lstStyle/>
        <a:p>
          <a:endParaRPr lang="en-US"/>
        </a:p>
      </dgm:t>
    </dgm:pt>
    <dgm:pt modelId="{1EA06FEF-4417-47CA-BB62-982ECC5C03DA}">
      <dgm:prSet phldrT="[Text]" phldr="1"/>
      <dgm:spPr/>
      <dgm:t>
        <a:bodyPr/>
        <a:lstStyle/>
        <a:p>
          <a:endParaRPr lang="en-US" dirty="0"/>
        </a:p>
      </dgm:t>
    </dgm:pt>
    <dgm:pt modelId="{77699E18-47FB-47CA-94C7-D6825A81BB75}" type="parTrans" cxnId="{B57D112D-3F42-4EE2-9B56-3268034A9CDA}">
      <dgm:prSet/>
      <dgm:spPr/>
      <dgm:t>
        <a:bodyPr/>
        <a:lstStyle/>
        <a:p>
          <a:endParaRPr lang="en-US"/>
        </a:p>
      </dgm:t>
    </dgm:pt>
    <dgm:pt modelId="{A759B6AE-5A60-4BD0-84B8-4FE0E3016778}" type="sibTrans" cxnId="{B57D112D-3F42-4EE2-9B56-3268034A9CDA}">
      <dgm:prSet/>
      <dgm:spPr/>
      <dgm:t>
        <a:bodyPr/>
        <a:lstStyle/>
        <a:p>
          <a:endParaRPr lang="en-US"/>
        </a:p>
      </dgm:t>
    </dgm:pt>
    <dgm:pt modelId="{4C61EA4F-C513-4BDF-B4D5-FFE635522FE9}" type="asst">
      <dgm:prSet phldrT="[Text]" phldr="1"/>
      <dgm:spPr/>
      <dgm:t>
        <a:bodyPr/>
        <a:lstStyle/>
        <a:p>
          <a:endParaRPr lang="en-US" dirty="0"/>
        </a:p>
      </dgm:t>
    </dgm:pt>
    <dgm:pt modelId="{B822278E-AAFB-4204-861E-606728A409FE}" type="parTrans" cxnId="{44A0A03B-EAD8-4560-BBEF-A39463D25C7B}">
      <dgm:prSet/>
      <dgm:spPr/>
      <dgm:t>
        <a:bodyPr/>
        <a:lstStyle/>
        <a:p>
          <a:endParaRPr lang="en-US"/>
        </a:p>
      </dgm:t>
    </dgm:pt>
    <dgm:pt modelId="{6C44E815-A8DD-4F21-AC75-61D26524A717}" type="sibTrans" cxnId="{44A0A03B-EAD8-4560-BBEF-A39463D25C7B}">
      <dgm:prSet/>
      <dgm:spPr/>
      <dgm:t>
        <a:bodyPr/>
        <a:lstStyle/>
        <a:p>
          <a:endParaRPr lang="en-US"/>
        </a:p>
      </dgm:t>
    </dgm:pt>
    <dgm:pt modelId="{6A4D1B4A-63D0-4B33-B94F-C297C2BBCDAD}">
      <dgm:prSet phldrT="[Text]" phldr="1"/>
      <dgm:spPr/>
      <dgm:t>
        <a:bodyPr/>
        <a:lstStyle/>
        <a:p>
          <a:endParaRPr lang="en-US"/>
        </a:p>
      </dgm:t>
    </dgm:pt>
    <dgm:pt modelId="{DEEB0213-674F-4BFA-A860-91D8B20847BF}" type="parTrans" cxnId="{D52AE57C-C88A-4AFC-8077-38912C95BA60}">
      <dgm:prSet/>
      <dgm:spPr/>
      <dgm:t>
        <a:bodyPr/>
        <a:lstStyle/>
        <a:p>
          <a:endParaRPr lang="en-US"/>
        </a:p>
      </dgm:t>
    </dgm:pt>
    <dgm:pt modelId="{CAAEEB73-691E-4C5E-B9DC-2FFBE9E3B3BA}" type="sibTrans" cxnId="{D52AE57C-C88A-4AFC-8077-38912C95BA60}">
      <dgm:prSet/>
      <dgm:spPr/>
      <dgm:t>
        <a:bodyPr/>
        <a:lstStyle/>
        <a:p>
          <a:endParaRPr lang="en-US"/>
        </a:p>
      </dgm:t>
    </dgm:pt>
    <dgm:pt modelId="{8C0AD2E8-8CCC-438E-B0CA-A8710A20B183}">
      <dgm:prSet phldrT="[Text]" phldr="1"/>
      <dgm:spPr/>
      <dgm:t>
        <a:bodyPr/>
        <a:lstStyle/>
        <a:p>
          <a:endParaRPr lang="en-US" dirty="0"/>
        </a:p>
      </dgm:t>
    </dgm:pt>
    <dgm:pt modelId="{98A5AC05-206A-4A07-8B09-9DE85B880E5E}" type="parTrans" cxnId="{839C9E3A-D82D-40F5-AFF1-0FFE27851C05}">
      <dgm:prSet/>
      <dgm:spPr/>
      <dgm:t>
        <a:bodyPr/>
        <a:lstStyle/>
        <a:p>
          <a:endParaRPr lang="en-US"/>
        </a:p>
      </dgm:t>
    </dgm:pt>
    <dgm:pt modelId="{CB62486D-A042-40D8-8EFF-99B0611ECB4C}" type="sibTrans" cxnId="{839C9E3A-D82D-40F5-AFF1-0FFE27851C05}">
      <dgm:prSet/>
      <dgm:spPr/>
      <dgm:t>
        <a:bodyPr/>
        <a:lstStyle/>
        <a:p>
          <a:endParaRPr lang="en-US"/>
        </a:p>
      </dgm:t>
    </dgm:pt>
    <dgm:pt modelId="{2312D3A2-D915-42BF-B8BA-2C8B42393F62}">
      <dgm:prSet phldrT="[Text]" phldr="1"/>
      <dgm:spPr/>
      <dgm:t>
        <a:bodyPr/>
        <a:lstStyle/>
        <a:p>
          <a:endParaRPr lang="en-US" dirty="0"/>
        </a:p>
      </dgm:t>
    </dgm:pt>
    <dgm:pt modelId="{07B02C21-E13A-4BDC-B7F9-CC9DFE636667}" type="parTrans" cxnId="{07D2AA71-3C96-4DEE-971E-71670D334EB6}">
      <dgm:prSet/>
      <dgm:spPr/>
      <dgm:t>
        <a:bodyPr/>
        <a:lstStyle/>
        <a:p>
          <a:endParaRPr lang="en-US"/>
        </a:p>
      </dgm:t>
    </dgm:pt>
    <dgm:pt modelId="{DFE088FA-1855-4EF6-B57D-2F034A66642B}" type="sibTrans" cxnId="{07D2AA71-3C96-4DEE-971E-71670D334EB6}">
      <dgm:prSet/>
      <dgm:spPr/>
      <dgm:t>
        <a:bodyPr/>
        <a:lstStyle/>
        <a:p>
          <a:endParaRPr lang="en-US"/>
        </a:p>
      </dgm:t>
    </dgm:pt>
    <dgm:pt modelId="{9D574B3F-28A5-40AD-A69B-BB1207EE913C}" type="pres">
      <dgm:prSet presAssocID="{28E052F1-0FE0-4576-B1F8-6E85B000AAB3}" presName="hierChild1" presStyleCnt="0">
        <dgm:presLayoutVars>
          <dgm:orgChart val="1"/>
          <dgm:chPref val="1"/>
          <dgm:dir/>
          <dgm:animOne val="branch"/>
          <dgm:animLvl val="lvl"/>
          <dgm:resizeHandles/>
        </dgm:presLayoutVars>
      </dgm:prSet>
      <dgm:spPr/>
      <dgm:t>
        <a:bodyPr/>
        <a:lstStyle/>
        <a:p>
          <a:endParaRPr lang="en-US"/>
        </a:p>
      </dgm:t>
    </dgm:pt>
    <dgm:pt modelId="{A87F64A0-C965-4D93-833E-D4632E2AA8E4}" type="pres">
      <dgm:prSet presAssocID="{1EA06FEF-4417-47CA-BB62-982ECC5C03DA}" presName="hierRoot1" presStyleCnt="0">
        <dgm:presLayoutVars>
          <dgm:hierBranch val="init"/>
        </dgm:presLayoutVars>
      </dgm:prSet>
      <dgm:spPr/>
    </dgm:pt>
    <dgm:pt modelId="{50E94482-5460-4050-8193-D69175903A88}" type="pres">
      <dgm:prSet presAssocID="{1EA06FEF-4417-47CA-BB62-982ECC5C03DA}" presName="rootComposite1" presStyleCnt="0"/>
      <dgm:spPr/>
    </dgm:pt>
    <dgm:pt modelId="{1464F69B-AE8B-49D2-AEB3-492E2AF0E1C8}" type="pres">
      <dgm:prSet presAssocID="{1EA06FEF-4417-47CA-BB62-982ECC5C03DA}" presName="rootText1" presStyleLbl="node0" presStyleIdx="0" presStyleCnt="1">
        <dgm:presLayoutVars>
          <dgm:chPref val="3"/>
        </dgm:presLayoutVars>
      </dgm:prSet>
      <dgm:spPr/>
      <dgm:t>
        <a:bodyPr/>
        <a:lstStyle/>
        <a:p>
          <a:endParaRPr lang="en-US"/>
        </a:p>
      </dgm:t>
    </dgm:pt>
    <dgm:pt modelId="{21A7DF5D-7B15-4344-A113-C484FCCA5FF9}" type="pres">
      <dgm:prSet presAssocID="{1EA06FEF-4417-47CA-BB62-982ECC5C03DA}" presName="rootConnector1" presStyleLbl="node1" presStyleIdx="0" presStyleCnt="0"/>
      <dgm:spPr/>
      <dgm:t>
        <a:bodyPr/>
        <a:lstStyle/>
        <a:p>
          <a:endParaRPr lang="en-US"/>
        </a:p>
      </dgm:t>
    </dgm:pt>
    <dgm:pt modelId="{CBBC7DD1-96C4-41D4-B427-DCD42FB86172}" type="pres">
      <dgm:prSet presAssocID="{1EA06FEF-4417-47CA-BB62-982ECC5C03DA}" presName="hierChild2" presStyleCnt="0"/>
      <dgm:spPr/>
    </dgm:pt>
    <dgm:pt modelId="{E703034E-3153-4180-8484-E44395AD9225}" type="pres">
      <dgm:prSet presAssocID="{DEEB0213-674F-4BFA-A860-91D8B20847BF}" presName="Name37" presStyleLbl="parChTrans1D2" presStyleIdx="0" presStyleCnt="4"/>
      <dgm:spPr/>
      <dgm:t>
        <a:bodyPr/>
        <a:lstStyle/>
        <a:p>
          <a:endParaRPr lang="en-US"/>
        </a:p>
      </dgm:t>
    </dgm:pt>
    <dgm:pt modelId="{1CAD0DCC-2FC9-4994-9557-52FDC56431F4}" type="pres">
      <dgm:prSet presAssocID="{6A4D1B4A-63D0-4B33-B94F-C297C2BBCDAD}" presName="hierRoot2" presStyleCnt="0">
        <dgm:presLayoutVars>
          <dgm:hierBranch val="init"/>
        </dgm:presLayoutVars>
      </dgm:prSet>
      <dgm:spPr/>
    </dgm:pt>
    <dgm:pt modelId="{67BD0F09-90C9-4CA4-A5C7-AC298E06817E}" type="pres">
      <dgm:prSet presAssocID="{6A4D1B4A-63D0-4B33-B94F-C297C2BBCDAD}" presName="rootComposite" presStyleCnt="0"/>
      <dgm:spPr/>
    </dgm:pt>
    <dgm:pt modelId="{9CE23A38-253A-443E-BBF8-EF8DA31AB2BA}" type="pres">
      <dgm:prSet presAssocID="{6A4D1B4A-63D0-4B33-B94F-C297C2BBCDAD}" presName="rootText" presStyleLbl="node2" presStyleIdx="0" presStyleCnt="3">
        <dgm:presLayoutVars>
          <dgm:chPref val="3"/>
        </dgm:presLayoutVars>
      </dgm:prSet>
      <dgm:spPr/>
      <dgm:t>
        <a:bodyPr/>
        <a:lstStyle/>
        <a:p>
          <a:endParaRPr lang="en-US"/>
        </a:p>
      </dgm:t>
    </dgm:pt>
    <dgm:pt modelId="{DF9C79FC-3ADE-4905-8B0A-5195F0E0B6C2}" type="pres">
      <dgm:prSet presAssocID="{6A4D1B4A-63D0-4B33-B94F-C297C2BBCDAD}" presName="rootConnector" presStyleLbl="node2" presStyleIdx="0" presStyleCnt="3"/>
      <dgm:spPr/>
      <dgm:t>
        <a:bodyPr/>
        <a:lstStyle/>
        <a:p>
          <a:endParaRPr lang="en-US"/>
        </a:p>
      </dgm:t>
    </dgm:pt>
    <dgm:pt modelId="{1B331DBD-D965-4738-9142-F2B20CAA7AC6}" type="pres">
      <dgm:prSet presAssocID="{6A4D1B4A-63D0-4B33-B94F-C297C2BBCDAD}" presName="hierChild4" presStyleCnt="0"/>
      <dgm:spPr/>
    </dgm:pt>
    <dgm:pt modelId="{7ED428DD-DC93-456B-8E1A-00FDCE0AE806}" type="pres">
      <dgm:prSet presAssocID="{6A4D1B4A-63D0-4B33-B94F-C297C2BBCDAD}" presName="hierChild5" presStyleCnt="0"/>
      <dgm:spPr/>
    </dgm:pt>
    <dgm:pt modelId="{876484FC-A4AF-4B4D-A7E1-6D15CDD9B66F}" type="pres">
      <dgm:prSet presAssocID="{98A5AC05-206A-4A07-8B09-9DE85B880E5E}" presName="Name37" presStyleLbl="parChTrans1D2" presStyleIdx="1" presStyleCnt="4"/>
      <dgm:spPr/>
      <dgm:t>
        <a:bodyPr/>
        <a:lstStyle/>
        <a:p>
          <a:endParaRPr lang="en-US"/>
        </a:p>
      </dgm:t>
    </dgm:pt>
    <dgm:pt modelId="{9C81365F-D736-41EC-A163-82B64F95FD2B}" type="pres">
      <dgm:prSet presAssocID="{8C0AD2E8-8CCC-438E-B0CA-A8710A20B183}" presName="hierRoot2" presStyleCnt="0">
        <dgm:presLayoutVars>
          <dgm:hierBranch val="init"/>
        </dgm:presLayoutVars>
      </dgm:prSet>
      <dgm:spPr/>
    </dgm:pt>
    <dgm:pt modelId="{868AC725-B084-4D82-B533-A26E66143465}" type="pres">
      <dgm:prSet presAssocID="{8C0AD2E8-8CCC-438E-B0CA-A8710A20B183}" presName="rootComposite" presStyleCnt="0"/>
      <dgm:spPr/>
    </dgm:pt>
    <dgm:pt modelId="{F431485F-D715-4AA2-B781-D3EBC90AE610}" type="pres">
      <dgm:prSet presAssocID="{8C0AD2E8-8CCC-438E-B0CA-A8710A20B183}" presName="rootText" presStyleLbl="node2" presStyleIdx="1" presStyleCnt="3">
        <dgm:presLayoutVars>
          <dgm:chPref val="3"/>
        </dgm:presLayoutVars>
      </dgm:prSet>
      <dgm:spPr/>
      <dgm:t>
        <a:bodyPr/>
        <a:lstStyle/>
        <a:p>
          <a:endParaRPr lang="en-US"/>
        </a:p>
      </dgm:t>
    </dgm:pt>
    <dgm:pt modelId="{4A576DAB-3C34-477A-B5AC-70D0599C85CD}" type="pres">
      <dgm:prSet presAssocID="{8C0AD2E8-8CCC-438E-B0CA-A8710A20B183}" presName="rootConnector" presStyleLbl="node2" presStyleIdx="1" presStyleCnt="3"/>
      <dgm:spPr/>
      <dgm:t>
        <a:bodyPr/>
        <a:lstStyle/>
        <a:p>
          <a:endParaRPr lang="en-US"/>
        </a:p>
      </dgm:t>
    </dgm:pt>
    <dgm:pt modelId="{3D055700-BFF4-49EA-B32D-DD3628412FEA}" type="pres">
      <dgm:prSet presAssocID="{8C0AD2E8-8CCC-438E-B0CA-A8710A20B183}" presName="hierChild4" presStyleCnt="0"/>
      <dgm:spPr/>
    </dgm:pt>
    <dgm:pt modelId="{6C0CDD46-42C4-4204-9EC6-ACF7F4A6BB7B}" type="pres">
      <dgm:prSet presAssocID="{8C0AD2E8-8CCC-438E-B0CA-A8710A20B183}" presName="hierChild5" presStyleCnt="0"/>
      <dgm:spPr/>
    </dgm:pt>
    <dgm:pt modelId="{2A302035-6873-4690-9A1B-2B079A871209}" type="pres">
      <dgm:prSet presAssocID="{07B02C21-E13A-4BDC-B7F9-CC9DFE636667}" presName="Name37" presStyleLbl="parChTrans1D2" presStyleIdx="2" presStyleCnt="4"/>
      <dgm:spPr/>
      <dgm:t>
        <a:bodyPr/>
        <a:lstStyle/>
        <a:p>
          <a:endParaRPr lang="en-US"/>
        </a:p>
      </dgm:t>
    </dgm:pt>
    <dgm:pt modelId="{F42E1EE2-6185-488C-8682-210731E43FB0}" type="pres">
      <dgm:prSet presAssocID="{2312D3A2-D915-42BF-B8BA-2C8B42393F62}" presName="hierRoot2" presStyleCnt="0">
        <dgm:presLayoutVars>
          <dgm:hierBranch val="init"/>
        </dgm:presLayoutVars>
      </dgm:prSet>
      <dgm:spPr/>
    </dgm:pt>
    <dgm:pt modelId="{511C1956-009A-4F92-BD1A-E1C5E075C894}" type="pres">
      <dgm:prSet presAssocID="{2312D3A2-D915-42BF-B8BA-2C8B42393F62}" presName="rootComposite" presStyleCnt="0"/>
      <dgm:spPr/>
    </dgm:pt>
    <dgm:pt modelId="{7DB49F00-B11F-4869-AB03-E9045F8E8C3E}" type="pres">
      <dgm:prSet presAssocID="{2312D3A2-D915-42BF-B8BA-2C8B42393F62}" presName="rootText" presStyleLbl="node2" presStyleIdx="2" presStyleCnt="3">
        <dgm:presLayoutVars>
          <dgm:chPref val="3"/>
        </dgm:presLayoutVars>
      </dgm:prSet>
      <dgm:spPr/>
      <dgm:t>
        <a:bodyPr/>
        <a:lstStyle/>
        <a:p>
          <a:endParaRPr lang="en-US"/>
        </a:p>
      </dgm:t>
    </dgm:pt>
    <dgm:pt modelId="{6CAD7A69-4DD0-4FEB-80FF-50996220923D}" type="pres">
      <dgm:prSet presAssocID="{2312D3A2-D915-42BF-B8BA-2C8B42393F62}" presName="rootConnector" presStyleLbl="node2" presStyleIdx="2" presStyleCnt="3"/>
      <dgm:spPr/>
      <dgm:t>
        <a:bodyPr/>
        <a:lstStyle/>
        <a:p>
          <a:endParaRPr lang="en-US"/>
        </a:p>
      </dgm:t>
    </dgm:pt>
    <dgm:pt modelId="{E0BBD3CB-2D25-48CC-BA33-828F3F4EEEBE}" type="pres">
      <dgm:prSet presAssocID="{2312D3A2-D915-42BF-B8BA-2C8B42393F62}" presName="hierChild4" presStyleCnt="0"/>
      <dgm:spPr/>
    </dgm:pt>
    <dgm:pt modelId="{DA20900F-4EBE-449F-9E60-B4EAAC24DCE6}" type="pres">
      <dgm:prSet presAssocID="{2312D3A2-D915-42BF-B8BA-2C8B42393F62}" presName="hierChild5" presStyleCnt="0"/>
      <dgm:spPr/>
    </dgm:pt>
    <dgm:pt modelId="{1B223528-325F-434F-89D9-E23407F7F187}" type="pres">
      <dgm:prSet presAssocID="{1EA06FEF-4417-47CA-BB62-982ECC5C03DA}" presName="hierChild3" presStyleCnt="0"/>
      <dgm:spPr/>
    </dgm:pt>
    <dgm:pt modelId="{5996F415-7199-446F-A353-42BB10A6EA85}" type="pres">
      <dgm:prSet presAssocID="{B822278E-AAFB-4204-861E-606728A409FE}" presName="Name111" presStyleLbl="parChTrans1D2" presStyleIdx="3" presStyleCnt="4"/>
      <dgm:spPr/>
      <dgm:t>
        <a:bodyPr/>
        <a:lstStyle/>
        <a:p>
          <a:endParaRPr lang="en-US"/>
        </a:p>
      </dgm:t>
    </dgm:pt>
    <dgm:pt modelId="{D37486D6-F295-48C8-BC5D-0E773F63B750}" type="pres">
      <dgm:prSet presAssocID="{4C61EA4F-C513-4BDF-B4D5-FFE635522FE9}" presName="hierRoot3" presStyleCnt="0">
        <dgm:presLayoutVars>
          <dgm:hierBranch val="init"/>
        </dgm:presLayoutVars>
      </dgm:prSet>
      <dgm:spPr/>
    </dgm:pt>
    <dgm:pt modelId="{46ABC9F4-F593-4C46-88B9-6280B6F2F44F}" type="pres">
      <dgm:prSet presAssocID="{4C61EA4F-C513-4BDF-B4D5-FFE635522FE9}" presName="rootComposite3" presStyleCnt="0"/>
      <dgm:spPr/>
    </dgm:pt>
    <dgm:pt modelId="{4FAD9220-BCC5-4787-91D2-E96E567A9613}" type="pres">
      <dgm:prSet presAssocID="{4C61EA4F-C513-4BDF-B4D5-FFE635522FE9}" presName="rootText3" presStyleLbl="asst1" presStyleIdx="0" presStyleCnt="1">
        <dgm:presLayoutVars>
          <dgm:chPref val="3"/>
        </dgm:presLayoutVars>
      </dgm:prSet>
      <dgm:spPr/>
      <dgm:t>
        <a:bodyPr/>
        <a:lstStyle/>
        <a:p>
          <a:endParaRPr lang="en-US"/>
        </a:p>
      </dgm:t>
    </dgm:pt>
    <dgm:pt modelId="{1EE1F234-12AC-4C6E-B8E2-17D2DBD8B89D}" type="pres">
      <dgm:prSet presAssocID="{4C61EA4F-C513-4BDF-B4D5-FFE635522FE9}" presName="rootConnector3" presStyleLbl="asst1" presStyleIdx="0" presStyleCnt="1"/>
      <dgm:spPr/>
      <dgm:t>
        <a:bodyPr/>
        <a:lstStyle/>
        <a:p>
          <a:endParaRPr lang="en-US"/>
        </a:p>
      </dgm:t>
    </dgm:pt>
    <dgm:pt modelId="{57C8D563-F747-400A-B535-B111AA9DEA5D}" type="pres">
      <dgm:prSet presAssocID="{4C61EA4F-C513-4BDF-B4D5-FFE635522FE9}" presName="hierChild6" presStyleCnt="0"/>
      <dgm:spPr/>
    </dgm:pt>
    <dgm:pt modelId="{8CBD3116-EA3F-46CE-93CF-31A1AB951D6B}" type="pres">
      <dgm:prSet presAssocID="{4C61EA4F-C513-4BDF-B4D5-FFE635522FE9}" presName="hierChild7" presStyleCnt="0"/>
      <dgm:spPr/>
    </dgm:pt>
  </dgm:ptLst>
  <dgm:cxnLst>
    <dgm:cxn modelId="{44A0A03B-EAD8-4560-BBEF-A39463D25C7B}" srcId="{1EA06FEF-4417-47CA-BB62-982ECC5C03DA}" destId="{4C61EA4F-C513-4BDF-B4D5-FFE635522FE9}" srcOrd="0" destOrd="0" parTransId="{B822278E-AAFB-4204-861E-606728A409FE}" sibTransId="{6C44E815-A8DD-4F21-AC75-61D26524A717}"/>
    <dgm:cxn modelId="{819A8C62-28BC-4A92-AE30-AA06EC2C655C}" type="presOf" srcId="{28E052F1-0FE0-4576-B1F8-6E85B000AAB3}" destId="{9D574B3F-28A5-40AD-A69B-BB1207EE913C}" srcOrd="0" destOrd="0" presId="urn:microsoft.com/office/officeart/2005/8/layout/orgChart1"/>
    <dgm:cxn modelId="{B57D112D-3F42-4EE2-9B56-3268034A9CDA}" srcId="{28E052F1-0FE0-4576-B1F8-6E85B000AAB3}" destId="{1EA06FEF-4417-47CA-BB62-982ECC5C03DA}" srcOrd="0" destOrd="0" parTransId="{77699E18-47FB-47CA-94C7-D6825A81BB75}" sibTransId="{A759B6AE-5A60-4BD0-84B8-4FE0E3016778}"/>
    <dgm:cxn modelId="{D714C823-7C1A-4DD5-B6A4-213EDC95CF26}" type="presOf" srcId="{DEEB0213-674F-4BFA-A860-91D8B20847BF}" destId="{E703034E-3153-4180-8484-E44395AD9225}" srcOrd="0" destOrd="0" presId="urn:microsoft.com/office/officeart/2005/8/layout/orgChart1"/>
    <dgm:cxn modelId="{839C9E3A-D82D-40F5-AFF1-0FFE27851C05}" srcId="{1EA06FEF-4417-47CA-BB62-982ECC5C03DA}" destId="{8C0AD2E8-8CCC-438E-B0CA-A8710A20B183}" srcOrd="2" destOrd="0" parTransId="{98A5AC05-206A-4A07-8B09-9DE85B880E5E}" sibTransId="{CB62486D-A042-40D8-8EFF-99B0611ECB4C}"/>
    <dgm:cxn modelId="{07D2AA71-3C96-4DEE-971E-71670D334EB6}" srcId="{1EA06FEF-4417-47CA-BB62-982ECC5C03DA}" destId="{2312D3A2-D915-42BF-B8BA-2C8B42393F62}" srcOrd="3" destOrd="0" parTransId="{07B02C21-E13A-4BDC-B7F9-CC9DFE636667}" sibTransId="{DFE088FA-1855-4EF6-B57D-2F034A66642B}"/>
    <dgm:cxn modelId="{D52AE57C-C88A-4AFC-8077-38912C95BA60}" srcId="{1EA06FEF-4417-47CA-BB62-982ECC5C03DA}" destId="{6A4D1B4A-63D0-4B33-B94F-C297C2BBCDAD}" srcOrd="1" destOrd="0" parTransId="{DEEB0213-674F-4BFA-A860-91D8B20847BF}" sibTransId="{CAAEEB73-691E-4C5E-B9DC-2FFBE9E3B3BA}"/>
    <dgm:cxn modelId="{65468824-DA31-41C3-B537-759EB30239C5}" type="presOf" srcId="{1EA06FEF-4417-47CA-BB62-982ECC5C03DA}" destId="{21A7DF5D-7B15-4344-A113-C484FCCA5FF9}" srcOrd="1" destOrd="0" presId="urn:microsoft.com/office/officeart/2005/8/layout/orgChart1"/>
    <dgm:cxn modelId="{4FB96847-2365-4258-B543-C90B6C596266}" type="presOf" srcId="{B822278E-AAFB-4204-861E-606728A409FE}" destId="{5996F415-7199-446F-A353-42BB10A6EA85}" srcOrd="0" destOrd="0" presId="urn:microsoft.com/office/officeart/2005/8/layout/orgChart1"/>
    <dgm:cxn modelId="{34A96102-02D0-437A-95FE-8D6D6439CD22}" type="presOf" srcId="{2312D3A2-D915-42BF-B8BA-2C8B42393F62}" destId="{7DB49F00-B11F-4869-AB03-E9045F8E8C3E}" srcOrd="0" destOrd="0" presId="urn:microsoft.com/office/officeart/2005/8/layout/orgChart1"/>
    <dgm:cxn modelId="{2355F91E-FA27-4AD0-878B-6E22ADFDDD8B}" type="presOf" srcId="{1EA06FEF-4417-47CA-BB62-982ECC5C03DA}" destId="{1464F69B-AE8B-49D2-AEB3-492E2AF0E1C8}" srcOrd="0" destOrd="0" presId="urn:microsoft.com/office/officeart/2005/8/layout/orgChart1"/>
    <dgm:cxn modelId="{27C5BF6F-7325-4AFC-8861-E85B59C5CA8B}" type="presOf" srcId="{98A5AC05-206A-4A07-8B09-9DE85B880E5E}" destId="{876484FC-A4AF-4B4D-A7E1-6D15CDD9B66F}" srcOrd="0" destOrd="0" presId="urn:microsoft.com/office/officeart/2005/8/layout/orgChart1"/>
    <dgm:cxn modelId="{75422E14-1EA2-44CD-ABF9-9D7EE1C9757E}" type="presOf" srcId="{8C0AD2E8-8CCC-438E-B0CA-A8710A20B183}" destId="{4A576DAB-3C34-477A-B5AC-70D0599C85CD}" srcOrd="1" destOrd="0" presId="urn:microsoft.com/office/officeart/2005/8/layout/orgChart1"/>
    <dgm:cxn modelId="{16BA11F1-DAAC-47E6-A6FE-C49218B7A2DB}" type="presOf" srcId="{07B02C21-E13A-4BDC-B7F9-CC9DFE636667}" destId="{2A302035-6873-4690-9A1B-2B079A871209}" srcOrd="0" destOrd="0" presId="urn:microsoft.com/office/officeart/2005/8/layout/orgChart1"/>
    <dgm:cxn modelId="{CE485D8D-7AEC-47B0-BAF7-EE02857E1711}" type="presOf" srcId="{2312D3A2-D915-42BF-B8BA-2C8B42393F62}" destId="{6CAD7A69-4DD0-4FEB-80FF-50996220923D}" srcOrd="1" destOrd="0" presId="urn:microsoft.com/office/officeart/2005/8/layout/orgChart1"/>
    <dgm:cxn modelId="{9CBE1690-9021-41F7-8AE3-229009E36F41}" type="presOf" srcId="{6A4D1B4A-63D0-4B33-B94F-C297C2BBCDAD}" destId="{9CE23A38-253A-443E-BBF8-EF8DA31AB2BA}" srcOrd="0" destOrd="0" presId="urn:microsoft.com/office/officeart/2005/8/layout/orgChart1"/>
    <dgm:cxn modelId="{26E65B8B-3746-4E0C-88C6-D3EA99347B61}" type="presOf" srcId="{4C61EA4F-C513-4BDF-B4D5-FFE635522FE9}" destId="{4FAD9220-BCC5-4787-91D2-E96E567A9613}" srcOrd="0" destOrd="0" presId="urn:microsoft.com/office/officeart/2005/8/layout/orgChart1"/>
    <dgm:cxn modelId="{96477E8E-0153-4DF0-93F0-B02F0BF24D01}" type="presOf" srcId="{8C0AD2E8-8CCC-438E-B0CA-A8710A20B183}" destId="{F431485F-D715-4AA2-B781-D3EBC90AE610}" srcOrd="0" destOrd="0" presId="urn:microsoft.com/office/officeart/2005/8/layout/orgChart1"/>
    <dgm:cxn modelId="{B8B0DB24-B880-475E-844E-24F85D8AEE28}" type="presOf" srcId="{4C61EA4F-C513-4BDF-B4D5-FFE635522FE9}" destId="{1EE1F234-12AC-4C6E-B8E2-17D2DBD8B89D}" srcOrd="1" destOrd="0" presId="urn:microsoft.com/office/officeart/2005/8/layout/orgChart1"/>
    <dgm:cxn modelId="{6726B337-C151-4194-8DE5-FE812DCB2981}" type="presOf" srcId="{6A4D1B4A-63D0-4B33-B94F-C297C2BBCDAD}" destId="{DF9C79FC-3ADE-4905-8B0A-5195F0E0B6C2}" srcOrd="1" destOrd="0" presId="urn:microsoft.com/office/officeart/2005/8/layout/orgChart1"/>
    <dgm:cxn modelId="{FA7BBF40-8723-4CFF-A17F-703843E94D3D}" type="presParOf" srcId="{9D574B3F-28A5-40AD-A69B-BB1207EE913C}" destId="{A87F64A0-C965-4D93-833E-D4632E2AA8E4}" srcOrd="0" destOrd="0" presId="urn:microsoft.com/office/officeart/2005/8/layout/orgChart1"/>
    <dgm:cxn modelId="{B131423E-B016-4951-B56F-54E311C38FD3}" type="presParOf" srcId="{A87F64A0-C965-4D93-833E-D4632E2AA8E4}" destId="{50E94482-5460-4050-8193-D69175903A88}" srcOrd="0" destOrd="0" presId="urn:microsoft.com/office/officeart/2005/8/layout/orgChart1"/>
    <dgm:cxn modelId="{C354B889-C287-4F60-98A6-6855001D6EE7}" type="presParOf" srcId="{50E94482-5460-4050-8193-D69175903A88}" destId="{1464F69B-AE8B-49D2-AEB3-492E2AF0E1C8}" srcOrd="0" destOrd="0" presId="urn:microsoft.com/office/officeart/2005/8/layout/orgChart1"/>
    <dgm:cxn modelId="{352D90E3-F30B-4815-8299-7AEE498A5032}" type="presParOf" srcId="{50E94482-5460-4050-8193-D69175903A88}" destId="{21A7DF5D-7B15-4344-A113-C484FCCA5FF9}" srcOrd="1" destOrd="0" presId="urn:microsoft.com/office/officeart/2005/8/layout/orgChart1"/>
    <dgm:cxn modelId="{8D49E2E0-FCA6-4ED3-A229-21E4E69F616A}" type="presParOf" srcId="{A87F64A0-C965-4D93-833E-D4632E2AA8E4}" destId="{CBBC7DD1-96C4-41D4-B427-DCD42FB86172}" srcOrd="1" destOrd="0" presId="urn:microsoft.com/office/officeart/2005/8/layout/orgChart1"/>
    <dgm:cxn modelId="{F6125B21-85C9-4C03-8746-A80620B9BAF1}" type="presParOf" srcId="{CBBC7DD1-96C4-41D4-B427-DCD42FB86172}" destId="{E703034E-3153-4180-8484-E44395AD9225}" srcOrd="0" destOrd="0" presId="urn:microsoft.com/office/officeart/2005/8/layout/orgChart1"/>
    <dgm:cxn modelId="{46D04DE0-C4BD-4080-BEA6-14E35F61C5E9}" type="presParOf" srcId="{CBBC7DD1-96C4-41D4-B427-DCD42FB86172}" destId="{1CAD0DCC-2FC9-4994-9557-52FDC56431F4}" srcOrd="1" destOrd="0" presId="urn:microsoft.com/office/officeart/2005/8/layout/orgChart1"/>
    <dgm:cxn modelId="{5951716D-9B78-4056-8379-3D96060A7213}" type="presParOf" srcId="{1CAD0DCC-2FC9-4994-9557-52FDC56431F4}" destId="{67BD0F09-90C9-4CA4-A5C7-AC298E06817E}" srcOrd="0" destOrd="0" presId="urn:microsoft.com/office/officeart/2005/8/layout/orgChart1"/>
    <dgm:cxn modelId="{FDFD9AC6-FA3B-40A8-B5E5-7001D7C09F5A}" type="presParOf" srcId="{67BD0F09-90C9-4CA4-A5C7-AC298E06817E}" destId="{9CE23A38-253A-443E-BBF8-EF8DA31AB2BA}" srcOrd="0" destOrd="0" presId="urn:microsoft.com/office/officeart/2005/8/layout/orgChart1"/>
    <dgm:cxn modelId="{BBA191E6-4FD9-4DD9-A6BF-F1C3EF1A2296}" type="presParOf" srcId="{67BD0F09-90C9-4CA4-A5C7-AC298E06817E}" destId="{DF9C79FC-3ADE-4905-8B0A-5195F0E0B6C2}" srcOrd="1" destOrd="0" presId="urn:microsoft.com/office/officeart/2005/8/layout/orgChart1"/>
    <dgm:cxn modelId="{D96DE7ED-9E0A-4910-ABC1-70ACD6E493EA}" type="presParOf" srcId="{1CAD0DCC-2FC9-4994-9557-52FDC56431F4}" destId="{1B331DBD-D965-4738-9142-F2B20CAA7AC6}" srcOrd="1" destOrd="0" presId="urn:microsoft.com/office/officeart/2005/8/layout/orgChart1"/>
    <dgm:cxn modelId="{46FF7B70-A2FE-40F0-9F3E-9FD25D1F5B63}" type="presParOf" srcId="{1CAD0DCC-2FC9-4994-9557-52FDC56431F4}" destId="{7ED428DD-DC93-456B-8E1A-00FDCE0AE806}" srcOrd="2" destOrd="0" presId="urn:microsoft.com/office/officeart/2005/8/layout/orgChart1"/>
    <dgm:cxn modelId="{A18E1B14-AF48-4DCF-BB0B-7F604167133C}" type="presParOf" srcId="{CBBC7DD1-96C4-41D4-B427-DCD42FB86172}" destId="{876484FC-A4AF-4B4D-A7E1-6D15CDD9B66F}" srcOrd="2" destOrd="0" presId="urn:microsoft.com/office/officeart/2005/8/layout/orgChart1"/>
    <dgm:cxn modelId="{7D51F8E8-0C36-47BA-A526-C3A79CA621B7}" type="presParOf" srcId="{CBBC7DD1-96C4-41D4-B427-DCD42FB86172}" destId="{9C81365F-D736-41EC-A163-82B64F95FD2B}" srcOrd="3" destOrd="0" presId="urn:microsoft.com/office/officeart/2005/8/layout/orgChart1"/>
    <dgm:cxn modelId="{8C4AC745-F850-4DD1-842D-A98B80CC53D1}" type="presParOf" srcId="{9C81365F-D736-41EC-A163-82B64F95FD2B}" destId="{868AC725-B084-4D82-B533-A26E66143465}" srcOrd="0" destOrd="0" presId="urn:microsoft.com/office/officeart/2005/8/layout/orgChart1"/>
    <dgm:cxn modelId="{8439FCB7-F200-4517-862E-967153724FC1}" type="presParOf" srcId="{868AC725-B084-4D82-B533-A26E66143465}" destId="{F431485F-D715-4AA2-B781-D3EBC90AE610}" srcOrd="0" destOrd="0" presId="urn:microsoft.com/office/officeart/2005/8/layout/orgChart1"/>
    <dgm:cxn modelId="{DBFDEF97-C9FB-455E-9658-8C580F540F88}" type="presParOf" srcId="{868AC725-B084-4D82-B533-A26E66143465}" destId="{4A576DAB-3C34-477A-B5AC-70D0599C85CD}" srcOrd="1" destOrd="0" presId="urn:microsoft.com/office/officeart/2005/8/layout/orgChart1"/>
    <dgm:cxn modelId="{904E14A7-169F-45A3-9213-0CFFBDDC78CA}" type="presParOf" srcId="{9C81365F-D736-41EC-A163-82B64F95FD2B}" destId="{3D055700-BFF4-49EA-B32D-DD3628412FEA}" srcOrd="1" destOrd="0" presId="urn:microsoft.com/office/officeart/2005/8/layout/orgChart1"/>
    <dgm:cxn modelId="{CC643E65-D3D3-44CB-9BBA-DD8FECF94ADC}" type="presParOf" srcId="{9C81365F-D736-41EC-A163-82B64F95FD2B}" destId="{6C0CDD46-42C4-4204-9EC6-ACF7F4A6BB7B}" srcOrd="2" destOrd="0" presId="urn:microsoft.com/office/officeart/2005/8/layout/orgChart1"/>
    <dgm:cxn modelId="{6DBA9C71-EF19-4824-AD8D-CB52AA55A735}" type="presParOf" srcId="{CBBC7DD1-96C4-41D4-B427-DCD42FB86172}" destId="{2A302035-6873-4690-9A1B-2B079A871209}" srcOrd="4" destOrd="0" presId="urn:microsoft.com/office/officeart/2005/8/layout/orgChart1"/>
    <dgm:cxn modelId="{F5607589-AD09-4D5A-86F6-AB3DD4067FD3}" type="presParOf" srcId="{CBBC7DD1-96C4-41D4-B427-DCD42FB86172}" destId="{F42E1EE2-6185-488C-8682-210731E43FB0}" srcOrd="5" destOrd="0" presId="urn:microsoft.com/office/officeart/2005/8/layout/orgChart1"/>
    <dgm:cxn modelId="{8CB4C1F2-F227-407F-80D8-B94BF8D83ACC}" type="presParOf" srcId="{F42E1EE2-6185-488C-8682-210731E43FB0}" destId="{511C1956-009A-4F92-BD1A-E1C5E075C894}" srcOrd="0" destOrd="0" presId="urn:microsoft.com/office/officeart/2005/8/layout/orgChart1"/>
    <dgm:cxn modelId="{08A8E450-FA7D-4A63-8F82-CDDB071EA168}" type="presParOf" srcId="{511C1956-009A-4F92-BD1A-E1C5E075C894}" destId="{7DB49F00-B11F-4869-AB03-E9045F8E8C3E}" srcOrd="0" destOrd="0" presId="urn:microsoft.com/office/officeart/2005/8/layout/orgChart1"/>
    <dgm:cxn modelId="{19168AF3-EE5C-4BCE-8558-B3EF39B1CD6E}" type="presParOf" srcId="{511C1956-009A-4F92-BD1A-E1C5E075C894}" destId="{6CAD7A69-4DD0-4FEB-80FF-50996220923D}" srcOrd="1" destOrd="0" presId="urn:microsoft.com/office/officeart/2005/8/layout/orgChart1"/>
    <dgm:cxn modelId="{7CD4D261-57A5-4EAD-A9D3-8608D689F700}" type="presParOf" srcId="{F42E1EE2-6185-488C-8682-210731E43FB0}" destId="{E0BBD3CB-2D25-48CC-BA33-828F3F4EEEBE}" srcOrd="1" destOrd="0" presId="urn:microsoft.com/office/officeart/2005/8/layout/orgChart1"/>
    <dgm:cxn modelId="{23D6F7E3-E671-43DE-A5DD-CF4EA81A9551}" type="presParOf" srcId="{F42E1EE2-6185-488C-8682-210731E43FB0}" destId="{DA20900F-4EBE-449F-9E60-B4EAAC24DCE6}" srcOrd="2" destOrd="0" presId="urn:microsoft.com/office/officeart/2005/8/layout/orgChart1"/>
    <dgm:cxn modelId="{5CEC3B06-26B1-4BDE-8AFE-E1D629A9C079}" type="presParOf" srcId="{A87F64A0-C965-4D93-833E-D4632E2AA8E4}" destId="{1B223528-325F-434F-89D9-E23407F7F187}" srcOrd="2" destOrd="0" presId="urn:microsoft.com/office/officeart/2005/8/layout/orgChart1"/>
    <dgm:cxn modelId="{A4D9FFF2-E62B-4A58-BA03-A09604A157BA}" type="presParOf" srcId="{1B223528-325F-434F-89D9-E23407F7F187}" destId="{5996F415-7199-446F-A353-42BB10A6EA85}" srcOrd="0" destOrd="0" presId="urn:microsoft.com/office/officeart/2005/8/layout/orgChart1"/>
    <dgm:cxn modelId="{312B04EF-FEFE-4793-9780-0A066AE39F6E}" type="presParOf" srcId="{1B223528-325F-434F-89D9-E23407F7F187}" destId="{D37486D6-F295-48C8-BC5D-0E773F63B750}" srcOrd="1" destOrd="0" presId="urn:microsoft.com/office/officeart/2005/8/layout/orgChart1"/>
    <dgm:cxn modelId="{E1789830-BA2D-4252-9E68-05C943841A38}" type="presParOf" srcId="{D37486D6-F295-48C8-BC5D-0E773F63B750}" destId="{46ABC9F4-F593-4C46-88B9-6280B6F2F44F}" srcOrd="0" destOrd="0" presId="urn:microsoft.com/office/officeart/2005/8/layout/orgChart1"/>
    <dgm:cxn modelId="{45EE5564-F387-46BA-8320-314950315283}" type="presParOf" srcId="{46ABC9F4-F593-4C46-88B9-6280B6F2F44F}" destId="{4FAD9220-BCC5-4787-91D2-E96E567A9613}" srcOrd="0" destOrd="0" presId="urn:microsoft.com/office/officeart/2005/8/layout/orgChart1"/>
    <dgm:cxn modelId="{23E46675-83AD-479E-8DEB-BC16BDCBF7EA}" type="presParOf" srcId="{46ABC9F4-F593-4C46-88B9-6280B6F2F44F}" destId="{1EE1F234-12AC-4C6E-B8E2-17D2DBD8B89D}" srcOrd="1" destOrd="0" presId="urn:microsoft.com/office/officeart/2005/8/layout/orgChart1"/>
    <dgm:cxn modelId="{FA8FDBB5-645E-4186-9421-FA12640D5F0D}" type="presParOf" srcId="{D37486D6-F295-48C8-BC5D-0E773F63B750}" destId="{57C8D563-F747-400A-B535-B111AA9DEA5D}" srcOrd="1" destOrd="0" presId="urn:microsoft.com/office/officeart/2005/8/layout/orgChart1"/>
    <dgm:cxn modelId="{0F65359A-DF48-48DE-9B12-B6D413EA29DB}" type="presParOf" srcId="{D37486D6-F295-48C8-BC5D-0E773F63B750}" destId="{8CBD3116-EA3F-46CE-93CF-31A1AB951D6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E052F1-0FE0-4576-B1F8-6E85B000AAB3}" type="doc">
      <dgm:prSet loTypeId="urn:microsoft.com/office/officeart/2005/8/layout/orgChart1" loCatId="hierarchy" qsTypeId="urn:microsoft.com/office/officeart/2005/8/quickstyle/simple1" qsCatId="simple" csTypeId="urn:microsoft.com/office/officeart/2005/8/colors/accent1_2" csCatId="accent1" phldr="0"/>
      <dgm:spPr/>
      <dgm:t>
        <a:bodyPr/>
        <a:lstStyle/>
        <a:p>
          <a:endParaRPr lang="en-US"/>
        </a:p>
      </dgm:t>
    </dgm:pt>
    <dgm:pt modelId="{1EA06FEF-4417-47CA-BB62-982ECC5C03DA}">
      <dgm:prSet phldrT="[Text]" phldr="1"/>
      <dgm:spPr/>
      <dgm:t>
        <a:bodyPr/>
        <a:lstStyle/>
        <a:p>
          <a:endParaRPr lang="en-US" dirty="0"/>
        </a:p>
      </dgm:t>
    </dgm:pt>
    <dgm:pt modelId="{77699E18-47FB-47CA-94C7-D6825A81BB75}" type="parTrans" cxnId="{B57D112D-3F42-4EE2-9B56-3268034A9CDA}">
      <dgm:prSet/>
      <dgm:spPr/>
      <dgm:t>
        <a:bodyPr/>
        <a:lstStyle/>
        <a:p>
          <a:endParaRPr lang="en-US"/>
        </a:p>
      </dgm:t>
    </dgm:pt>
    <dgm:pt modelId="{A759B6AE-5A60-4BD0-84B8-4FE0E3016778}" type="sibTrans" cxnId="{B57D112D-3F42-4EE2-9B56-3268034A9CDA}">
      <dgm:prSet/>
      <dgm:spPr/>
      <dgm:t>
        <a:bodyPr/>
        <a:lstStyle/>
        <a:p>
          <a:endParaRPr lang="en-US"/>
        </a:p>
      </dgm:t>
    </dgm:pt>
    <dgm:pt modelId="{4C61EA4F-C513-4BDF-B4D5-FFE635522FE9}" type="asst">
      <dgm:prSet phldrT="[Text]" phldr="1"/>
      <dgm:spPr/>
      <dgm:t>
        <a:bodyPr/>
        <a:lstStyle/>
        <a:p>
          <a:endParaRPr lang="en-US" dirty="0"/>
        </a:p>
      </dgm:t>
    </dgm:pt>
    <dgm:pt modelId="{B822278E-AAFB-4204-861E-606728A409FE}" type="parTrans" cxnId="{44A0A03B-EAD8-4560-BBEF-A39463D25C7B}">
      <dgm:prSet/>
      <dgm:spPr/>
      <dgm:t>
        <a:bodyPr/>
        <a:lstStyle/>
        <a:p>
          <a:endParaRPr lang="en-US"/>
        </a:p>
      </dgm:t>
    </dgm:pt>
    <dgm:pt modelId="{6C44E815-A8DD-4F21-AC75-61D26524A717}" type="sibTrans" cxnId="{44A0A03B-EAD8-4560-BBEF-A39463D25C7B}">
      <dgm:prSet/>
      <dgm:spPr/>
      <dgm:t>
        <a:bodyPr/>
        <a:lstStyle/>
        <a:p>
          <a:endParaRPr lang="en-US"/>
        </a:p>
      </dgm:t>
    </dgm:pt>
    <dgm:pt modelId="{6A4D1B4A-63D0-4B33-B94F-C297C2BBCDAD}">
      <dgm:prSet phldrT="[Text]" phldr="1"/>
      <dgm:spPr/>
      <dgm:t>
        <a:bodyPr/>
        <a:lstStyle/>
        <a:p>
          <a:endParaRPr lang="en-US"/>
        </a:p>
      </dgm:t>
    </dgm:pt>
    <dgm:pt modelId="{DEEB0213-674F-4BFA-A860-91D8B20847BF}" type="parTrans" cxnId="{D52AE57C-C88A-4AFC-8077-38912C95BA60}">
      <dgm:prSet/>
      <dgm:spPr/>
      <dgm:t>
        <a:bodyPr/>
        <a:lstStyle/>
        <a:p>
          <a:endParaRPr lang="en-US"/>
        </a:p>
      </dgm:t>
    </dgm:pt>
    <dgm:pt modelId="{CAAEEB73-691E-4C5E-B9DC-2FFBE9E3B3BA}" type="sibTrans" cxnId="{D52AE57C-C88A-4AFC-8077-38912C95BA60}">
      <dgm:prSet/>
      <dgm:spPr/>
      <dgm:t>
        <a:bodyPr/>
        <a:lstStyle/>
        <a:p>
          <a:endParaRPr lang="en-US"/>
        </a:p>
      </dgm:t>
    </dgm:pt>
    <dgm:pt modelId="{8C0AD2E8-8CCC-438E-B0CA-A8710A20B183}">
      <dgm:prSet phldrT="[Text]" phldr="1"/>
      <dgm:spPr/>
      <dgm:t>
        <a:bodyPr/>
        <a:lstStyle/>
        <a:p>
          <a:endParaRPr lang="en-US"/>
        </a:p>
      </dgm:t>
    </dgm:pt>
    <dgm:pt modelId="{98A5AC05-206A-4A07-8B09-9DE85B880E5E}" type="parTrans" cxnId="{839C9E3A-D82D-40F5-AFF1-0FFE27851C05}">
      <dgm:prSet/>
      <dgm:spPr/>
      <dgm:t>
        <a:bodyPr/>
        <a:lstStyle/>
        <a:p>
          <a:endParaRPr lang="en-US"/>
        </a:p>
      </dgm:t>
    </dgm:pt>
    <dgm:pt modelId="{CB62486D-A042-40D8-8EFF-99B0611ECB4C}" type="sibTrans" cxnId="{839C9E3A-D82D-40F5-AFF1-0FFE27851C05}">
      <dgm:prSet/>
      <dgm:spPr/>
      <dgm:t>
        <a:bodyPr/>
        <a:lstStyle/>
        <a:p>
          <a:endParaRPr lang="en-US"/>
        </a:p>
      </dgm:t>
    </dgm:pt>
    <dgm:pt modelId="{2312D3A2-D915-42BF-B8BA-2C8B42393F62}">
      <dgm:prSet phldrT="[Text]" phldr="1"/>
      <dgm:spPr/>
      <dgm:t>
        <a:bodyPr/>
        <a:lstStyle/>
        <a:p>
          <a:endParaRPr lang="en-US" dirty="0"/>
        </a:p>
      </dgm:t>
    </dgm:pt>
    <dgm:pt modelId="{07B02C21-E13A-4BDC-B7F9-CC9DFE636667}" type="parTrans" cxnId="{07D2AA71-3C96-4DEE-971E-71670D334EB6}">
      <dgm:prSet/>
      <dgm:spPr/>
      <dgm:t>
        <a:bodyPr/>
        <a:lstStyle/>
        <a:p>
          <a:endParaRPr lang="en-US"/>
        </a:p>
      </dgm:t>
    </dgm:pt>
    <dgm:pt modelId="{DFE088FA-1855-4EF6-B57D-2F034A66642B}" type="sibTrans" cxnId="{07D2AA71-3C96-4DEE-971E-71670D334EB6}">
      <dgm:prSet/>
      <dgm:spPr/>
      <dgm:t>
        <a:bodyPr/>
        <a:lstStyle/>
        <a:p>
          <a:endParaRPr lang="en-US"/>
        </a:p>
      </dgm:t>
    </dgm:pt>
    <dgm:pt modelId="{9D574B3F-28A5-40AD-A69B-BB1207EE913C}" type="pres">
      <dgm:prSet presAssocID="{28E052F1-0FE0-4576-B1F8-6E85B000AAB3}" presName="hierChild1" presStyleCnt="0">
        <dgm:presLayoutVars>
          <dgm:orgChart val="1"/>
          <dgm:chPref val="1"/>
          <dgm:dir/>
          <dgm:animOne val="branch"/>
          <dgm:animLvl val="lvl"/>
          <dgm:resizeHandles/>
        </dgm:presLayoutVars>
      </dgm:prSet>
      <dgm:spPr/>
      <dgm:t>
        <a:bodyPr/>
        <a:lstStyle/>
        <a:p>
          <a:endParaRPr lang="en-US"/>
        </a:p>
      </dgm:t>
    </dgm:pt>
    <dgm:pt modelId="{A87F64A0-C965-4D93-833E-D4632E2AA8E4}" type="pres">
      <dgm:prSet presAssocID="{1EA06FEF-4417-47CA-BB62-982ECC5C03DA}" presName="hierRoot1" presStyleCnt="0">
        <dgm:presLayoutVars>
          <dgm:hierBranch val="init"/>
        </dgm:presLayoutVars>
      </dgm:prSet>
      <dgm:spPr/>
    </dgm:pt>
    <dgm:pt modelId="{50E94482-5460-4050-8193-D69175903A88}" type="pres">
      <dgm:prSet presAssocID="{1EA06FEF-4417-47CA-BB62-982ECC5C03DA}" presName="rootComposite1" presStyleCnt="0"/>
      <dgm:spPr/>
    </dgm:pt>
    <dgm:pt modelId="{1464F69B-AE8B-49D2-AEB3-492E2AF0E1C8}" type="pres">
      <dgm:prSet presAssocID="{1EA06FEF-4417-47CA-BB62-982ECC5C03DA}" presName="rootText1" presStyleLbl="node0" presStyleIdx="0" presStyleCnt="1">
        <dgm:presLayoutVars>
          <dgm:chPref val="3"/>
        </dgm:presLayoutVars>
      </dgm:prSet>
      <dgm:spPr/>
      <dgm:t>
        <a:bodyPr/>
        <a:lstStyle/>
        <a:p>
          <a:endParaRPr lang="en-US"/>
        </a:p>
      </dgm:t>
    </dgm:pt>
    <dgm:pt modelId="{21A7DF5D-7B15-4344-A113-C484FCCA5FF9}" type="pres">
      <dgm:prSet presAssocID="{1EA06FEF-4417-47CA-BB62-982ECC5C03DA}" presName="rootConnector1" presStyleLbl="node1" presStyleIdx="0" presStyleCnt="0"/>
      <dgm:spPr/>
      <dgm:t>
        <a:bodyPr/>
        <a:lstStyle/>
        <a:p>
          <a:endParaRPr lang="en-US"/>
        </a:p>
      </dgm:t>
    </dgm:pt>
    <dgm:pt modelId="{CBBC7DD1-96C4-41D4-B427-DCD42FB86172}" type="pres">
      <dgm:prSet presAssocID="{1EA06FEF-4417-47CA-BB62-982ECC5C03DA}" presName="hierChild2" presStyleCnt="0"/>
      <dgm:spPr/>
    </dgm:pt>
    <dgm:pt modelId="{E703034E-3153-4180-8484-E44395AD9225}" type="pres">
      <dgm:prSet presAssocID="{DEEB0213-674F-4BFA-A860-91D8B20847BF}" presName="Name37" presStyleLbl="parChTrans1D2" presStyleIdx="0" presStyleCnt="4"/>
      <dgm:spPr/>
      <dgm:t>
        <a:bodyPr/>
        <a:lstStyle/>
        <a:p>
          <a:endParaRPr lang="en-US"/>
        </a:p>
      </dgm:t>
    </dgm:pt>
    <dgm:pt modelId="{1CAD0DCC-2FC9-4994-9557-52FDC56431F4}" type="pres">
      <dgm:prSet presAssocID="{6A4D1B4A-63D0-4B33-B94F-C297C2BBCDAD}" presName="hierRoot2" presStyleCnt="0">
        <dgm:presLayoutVars>
          <dgm:hierBranch val="init"/>
        </dgm:presLayoutVars>
      </dgm:prSet>
      <dgm:spPr/>
    </dgm:pt>
    <dgm:pt modelId="{67BD0F09-90C9-4CA4-A5C7-AC298E06817E}" type="pres">
      <dgm:prSet presAssocID="{6A4D1B4A-63D0-4B33-B94F-C297C2BBCDAD}" presName="rootComposite" presStyleCnt="0"/>
      <dgm:spPr/>
    </dgm:pt>
    <dgm:pt modelId="{9CE23A38-253A-443E-BBF8-EF8DA31AB2BA}" type="pres">
      <dgm:prSet presAssocID="{6A4D1B4A-63D0-4B33-B94F-C297C2BBCDAD}" presName="rootText" presStyleLbl="node2" presStyleIdx="0" presStyleCnt="3">
        <dgm:presLayoutVars>
          <dgm:chPref val="3"/>
        </dgm:presLayoutVars>
      </dgm:prSet>
      <dgm:spPr/>
      <dgm:t>
        <a:bodyPr/>
        <a:lstStyle/>
        <a:p>
          <a:endParaRPr lang="en-US"/>
        </a:p>
      </dgm:t>
    </dgm:pt>
    <dgm:pt modelId="{DF9C79FC-3ADE-4905-8B0A-5195F0E0B6C2}" type="pres">
      <dgm:prSet presAssocID="{6A4D1B4A-63D0-4B33-B94F-C297C2BBCDAD}" presName="rootConnector" presStyleLbl="node2" presStyleIdx="0" presStyleCnt="3"/>
      <dgm:spPr/>
      <dgm:t>
        <a:bodyPr/>
        <a:lstStyle/>
        <a:p>
          <a:endParaRPr lang="en-US"/>
        </a:p>
      </dgm:t>
    </dgm:pt>
    <dgm:pt modelId="{1B331DBD-D965-4738-9142-F2B20CAA7AC6}" type="pres">
      <dgm:prSet presAssocID="{6A4D1B4A-63D0-4B33-B94F-C297C2BBCDAD}" presName="hierChild4" presStyleCnt="0"/>
      <dgm:spPr/>
    </dgm:pt>
    <dgm:pt modelId="{7ED428DD-DC93-456B-8E1A-00FDCE0AE806}" type="pres">
      <dgm:prSet presAssocID="{6A4D1B4A-63D0-4B33-B94F-C297C2BBCDAD}" presName="hierChild5" presStyleCnt="0"/>
      <dgm:spPr/>
    </dgm:pt>
    <dgm:pt modelId="{876484FC-A4AF-4B4D-A7E1-6D15CDD9B66F}" type="pres">
      <dgm:prSet presAssocID="{98A5AC05-206A-4A07-8B09-9DE85B880E5E}" presName="Name37" presStyleLbl="parChTrans1D2" presStyleIdx="1" presStyleCnt="4"/>
      <dgm:spPr/>
      <dgm:t>
        <a:bodyPr/>
        <a:lstStyle/>
        <a:p>
          <a:endParaRPr lang="en-US"/>
        </a:p>
      </dgm:t>
    </dgm:pt>
    <dgm:pt modelId="{9C81365F-D736-41EC-A163-82B64F95FD2B}" type="pres">
      <dgm:prSet presAssocID="{8C0AD2E8-8CCC-438E-B0CA-A8710A20B183}" presName="hierRoot2" presStyleCnt="0">
        <dgm:presLayoutVars>
          <dgm:hierBranch val="init"/>
        </dgm:presLayoutVars>
      </dgm:prSet>
      <dgm:spPr/>
    </dgm:pt>
    <dgm:pt modelId="{868AC725-B084-4D82-B533-A26E66143465}" type="pres">
      <dgm:prSet presAssocID="{8C0AD2E8-8CCC-438E-B0CA-A8710A20B183}" presName="rootComposite" presStyleCnt="0"/>
      <dgm:spPr/>
    </dgm:pt>
    <dgm:pt modelId="{F431485F-D715-4AA2-B781-D3EBC90AE610}" type="pres">
      <dgm:prSet presAssocID="{8C0AD2E8-8CCC-438E-B0CA-A8710A20B183}" presName="rootText" presStyleLbl="node2" presStyleIdx="1" presStyleCnt="3">
        <dgm:presLayoutVars>
          <dgm:chPref val="3"/>
        </dgm:presLayoutVars>
      </dgm:prSet>
      <dgm:spPr/>
      <dgm:t>
        <a:bodyPr/>
        <a:lstStyle/>
        <a:p>
          <a:endParaRPr lang="en-US"/>
        </a:p>
      </dgm:t>
    </dgm:pt>
    <dgm:pt modelId="{4A576DAB-3C34-477A-B5AC-70D0599C85CD}" type="pres">
      <dgm:prSet presAssocID="{8C0AD2E8-8CCC-438E-B0CA-A8710A20B183}" presName="rootConnector" presStyleLbl="node2" presStyleIdx="1" presStyleCnt="3"/>
      <dgm:spPr/>
      <dgm:t>
        <a:bodyPr/>
        <a:lstStyle/>
        <a:p>
          <a:endParaRPr lang="en-US"/>
        </a:p>
      </dgm:t>
    </dgm:pt>
    <dgm:pt modelId="{3D055700-BFF4-49EA-B32D-DD3628412FEA}" type="pres">
      <dgm:prSet presAssocID="{8C0AD2E8-8CCC-438E-B0CA-A8710A20B183}" presName="hierChild4" presStyleCnt="0"/>
      <dgm:spPr/>
    </dgm:pt>
    <dgm:pt modelId="{6C0CDD46-42C4-4204-9EC6-ACF7F4A6BB7B}" type="pres">
      <dgm:prSet presAssocID="{8C0AD2E8-8CCC-438E-B0CA-A8710A20B183}" presName="hierChild5" presStyleCnt="0"/>
      <dgm:spPr/>
    </dgm:pt>
    <dgm:pt modelId="{2A302035-6873-4690-9A1B-2B079A871209}" type="pres">
      <dgm:prSet presAssocID="{07B02C21-E13A-4BDC-B7F9-CC9DFE636667}" presName="Name37" presStyleLbl="parChTrans1D2" presStyleIdx="2" presStyleCnt="4"/>
      <dgm:spPr/>
      <dgm:t>
        <a:bodyPr/>
        <a:lstStyle/>
        <a:p>
          <a:endParaRPr lang="en-US"/>
        </a:p>
      </dgm:t>
    </dgm:pt>
    <dgm:pt modelId="{F42E1EE2-6185-488C-8682-210731E43FB0}" type="pres">
      <dgm:prSet presAssocID="{2312D3A2-D915-42BF-B8BA-2C8B42393F62}" presName="hierRoot2" presStyleCnt="0">
        <dgm:presLayoutVars>
          <dgm:hierBranch val="init"/>
        </dgm:presLayoutVars>
      </dgm:prSet>
      <dgm:spPr/>
    </dgm:pt>
    <dgm:pt modelId="{511C1956-009A-4F92-BD1A-E1C5E075C894}" type="pres">
      <dgm:prSet presAssocID="{2312D3A2-D915-42BF-B8BA-2C8B42393F62}" presName="rootComposite" presStyleCnt="0"/>
      <dgm:spPr/>
    </dgm:pt>
    <dgm:pt modelId="{7DB49F00-B11F-4869-AB03-E9045F8E8C3E}" type="pres">
      <dgm:prSet presAssocID="{2312D3A2-D915-42BF-B8BA-2C8B42393F62}" presName="rootText" presStyleLbl="node2" presStyleIdx="2" presStyleCnt="3">
        <dgm:presLayoutVars>
          <dgm:chPref val="3"/>
        </dgm:presLayoutVars>
      </dgm:prSet>
      <dgm:spPr/>
      <dgm:t>
        <a:bodyPr/>
        <a:lstStyle/>
        <a:p>
          <a:endParaRPr lang="en-US"/>
        </a:p>
      </dgm:t>
    </dgm:pt>
    <dgm:pt modelId="{6CAD7A69-4DD0-4FEB-80FF-50996220923D}" type="pres">
      <dgm:prSet presAssocID="{2312D3A2-D915-42BF-B8BA-2C8B42393F62}" presName="rootConnector" presStyleLbl="node2" presStyleIdx="2" presStyleCnt="3"/>
      <dgm:spPr/>
      <dgm:t>
        <a:bodyPr/>
        <a:lstStyle/>
        <a:p>
          <a:endParaRPr lang="en-US"/>
        </a:p>
      </dgm:t>
    </dgm:pt>
    <dgm:pt modelId="{E0BBD3CB-2D25-48CC-BA33-828F3F4EEEBE}" type="pres">
      <dgm:prSet presAssocID="{2312D3A2-D915-42BF-B8BA-2C8B42393F62}" presName="hierChild4" presStyleCnt="0"/>
      <dgm:spPr/>
    </dgm:pt>
    <dgm:pt modelId="{DA20900F-4EBE-449F-9E60-B4EAAC24DCE6}" type="pres">
      <dgm:prSet presAssocID="{2312D3A2-D915-42BF-B8BA-2C8B42393F62}" presName="hierChild5" presStyleCnt="0"/>
      <dgm:spPr/>
    </dgm:pt>
    <dgm:pt modelId="{1B223528-325F-434F-89D9-E23407F7F187}" type="pres">
      <dgm:prSet presAssocID="{1EA06FEF-4417-47CA-BB62-982ECC5C03DA}" presName="hierChild3" presStyleCnt="0"/>
      <dgm:spPr/>
    </dgm:pt>
    <dgm:pt modelId="{5996F415-7199-446F-A353-42BB10A6EA85}" type="pres">
      <dgm:prSet presAssocID="{B822278E-AAFB-4204-861E-606728A409FE}" presName="Name111" presStyleLbl="parChTrans1D2" presStyleIdx="3" presStyleCnt="4"/>
      <dgm:spPr/>
      <dgm:t>
        <a:bodyPr/>
        <a:lstStyle/>
        <a:p>
          <a:endParaRPr lang="en-US"/>
        </a:p>
      </dgm:t>
    </dgm:pt>
    <dgm:pt modelId="{D37486D6-F295-48C8-BC5D-0E773F63B750}" type="pres">
      <dgm:prSet presAssocID="{4C61EA4F-C513-4BDF-B4D5-FFE635522FE9}" presName="hierRoot3" presStyleCnt="0">
        <dgm:presLayoutVars>
          <dgm:hierBranch val="init"/>
        </dgm:presLayoutVars>
      </dgm:prSet>
      <dgm:spPr/>
    </dgm:pt>
    <dgm:pt modelId="{46ABC9F4-F593-4C46-88B9-6280B6F2F44F}" type="pres">
      <dgm:prSet presAssocID="{4C61EA4F-C513-4BDF-B4D5-FFE635522FE9}" presName="rootComposite3" presStyleCnt="0"/>
      <dgm:spPr/>
    </dgm:pt>
    <dgm:pt modelId="{4FAD9220-BCC5-4787-91D2-E96E567A9613}" type="pres">
      <dgm:prSet presAssocID="{4C61EA4F-C513-4BDF-B4D5-FFE635522FE9}" presName="rootText3" presStyleLbl="asst1" presStyleIdx="0" presStyleCnt="1">
        <dgm:presLayoutVars>
          <dgm:chPref val="3"/>
        </dgm:presLayoutVars>
      </dgm:prSet>
      <dgm:spPr/>
      <dgm:t>
        <a:bodyPr/>
        <a:lstStyle/>
        <a:p>
          <a:endParaRPr lang="en-US"/>
        </a:p>
      </dgm:t>
    </dgm:pt>
    <dgm:pt modelId="{1EE1F234-12AC-4C6E-B8E2-17D2DBD8B89D}" type="pres">
      <dgm:prSet presAssocID="{4C61EA4F-C513-4BDF-B4D5-FFE635522FE9}" presName="rootConnector3" presStyleLbl="asst1" presStyleIdx="0" presStyleCnt="1"/>
      <dgm:spPr/>
      <dgm:t>
        <a:bodyPr/>
        <a:lstStyle/>
        <a:p>
          <a:endParaRPr lang="en-US"/>
        </a:p>
      </dgm:t>
    </dgm:pt>
    <dgm:pt modelId="{57C8D563-F747-400A-B535-B111AA9DEA5D}" type="pres">
      <dgm:prSet presAssocID="{4C61EA4F-C513-4BDF-B4D5-FFE635522FE9}" presName="hierChild6" presStyleCnt="0"/>
      <dgm:spPr/>
    </dgm:pt>
    <dgm:pt modelId="{8CBD3116-EA3F-46CE-93CF-31A1AB951D6B}" type="pres">
      <dgm:prSet presAssocID="{4C61EA4F-C513-4BDF-B4D5-FFE635522FE9}" presName="hierChild7" presStyleCnt="0"/>
      <dgm:spPr/>
    </dgm:pt>
  </dgm:ptLst>
  <dgm:cxnLst>
    <dgm:cxn modelId="{44A0A03B-EAD8-4560-BBEF-A39463D25C7B}" srcId="{1EA06FEF-4417-47CA-BB62-982ECC5C03DA}" destId="{4C61EA4F-C513-4BDF-B4D5-FFE635522FE9}" srcOrd="0" destOrd="0" parTransId="{B822278E-AAFB-4204-861E-606728A409FE}" sibTransId="{6C44E815-A8DD-4F21-AC75-61D26524A717}"/>
    <dgm:cxn modelId="{819A8C62-28BC-4A92-AE30-AA06EC2C655C}" type="presOf" srcId="{28E052F1-0FE0-4576-B1F8-6E85B000AAB3}" destId="{9D574B3F-28A5-40AD-A69B-BB1207EE913C}" srcOrd="0" destOrd="0" presId="urn:microsoft.com/office/officeart/2005/8/layout/orgChart1"/>
    <dgm:cxn modelId="{B57D112D-3F42-4EE2-9B56-3268034A9CDA}" srcId="{28E052F1-0FE0-4576-B1F8-6E85B000AAB3}" destId="{1EA06FEF-4417-47CA-BB62-982ECC5C03DA}" srcOrd="0" destOrd="0" parTransId="{77699E18-47FB-47CA-94C7-D6825A81BB75}" sibTransId="{A759B6AE-5A60-4BD0-84B8-4FE0E3016778}"/>
    <dgm:cxn modelId="{D714C823-7C1A-4DD5-B6A4-213EDC95CF26}" type="presOf" srcId="{DEEB0213-674F-4BFA-A860-91D8B20847BF}" destId="{E703034E-3153-4180-8484-E44395AD9225}" srcOrd="0" destOrd="0" presId="urn:microsoft.com/office/officeart/2005/8/layout/orgChart1"/>
    <dgm:cxn modelId="{839C9E3A-D82D-40F5-AFF1-0FFE27851C05}" srcId="{1EA06FEF-4417-47CA-BB62-982ECC5C03DA}" destId="{8C0AD2E8-8CCC-438E-B0CA-A8710A20B183}" srcOrd="2" destOrd="0" parTransId="{98A5AC05-206A-4A07-8B09-9DE85B880E5E}" sibTransId="{CB62486D-A042-40D8-8EFF-99B0611ECB4C}"/>
    <dgm:cxn modelId="{07D2AA71-3C96-4DEE-971E-71670D334EB6}" srcId="{1EA06FEF-4417-47CA-BB62-982ECC5C03DA}" destId="{2312D3A2-D915-42BF-B8BA-2C8B42393F62}" srcOrd="3" destOrd="0" parTransId="{07B02C21-E13A-4BDC-B7F9-CC9DFE636667}" sibTransId="{DFE088FA-1855-4EF6-B57D-2F034A66642B}"/>
    <dgm:cxn modelId="{D52AE57C-C88A-4AFC-8077-38912C95BA60}" srcId="{1EA06FEF-4417-47CA-BB62-982ECC5C03DA}" destId="{6A4D1B4A-63D0-4B33-B94F-C297C2BBCDAD}" srcOrd="1" destOrd="0" parTransId="{DEEB0213-674F-4BFA-A860-91D8B20847BF}" sibTransId="{CAAEEB73-691E-4C5E-B9DC-2FFBE9E3B3BA}"/>
    <dgm:cxn modelId="{65468824-DA31-41C3-B537-759EB30239C5}" type="presOf" srcId="{1EA06FEF-4417-47CA-BB62-982ECC5C03DA}" destId="{21A7DF5D-7B15-4344-A113-C484FCCA5FF9}" srcOrd="1" destOrd="0" presId="urn:microsoft.com/office/officeart/2005/8/layout/orgChart1"/>
    <dgm:cxn modelId="{4FB96847-2365-4258-B543-C90B6C596266}" type="presOf" srcId="{B822278E-AAFB-4204-861E-606728A409FE}" destId="{5996F415-7199-446F-A353-42BB10A6EA85}" srcOrd="0" destOrd="0" presId="urn:microsoft.com/office/officeart/2005/8/layout/orgChart1"/>
    <dgm:cxn modelId="{34A96102-02D0-437A-95FE-8D6D6439CD22}" type="presOf" srcId="{2312D3A2-D915-42BF-B8BA-2C8B42393F62}" destId="{7DB49F00-B11F-4869-AB03-E9045F8E8C3E}" srcOrd="0" destOrd="0" presId="urn:microsoft.com/office/officeart/2005/8/layout/orgChart1"/>
    <dgm:cxn modelId="{2355F91E-FA27-4AD0-878B-6E22ADFDDD8B}" type="presOf" srcId="{1EA06FEF-4417-47CA-BB62-982ECC5C03DA}" destId="{1464F69B-AE8B-49D2-AEB3-492E2AF0E1C8}" srcOrd="0" destOrd="0" presId="urn:microsoft.com/office/officeart/2005/8/layout/orgChart1"/>
    <dgm:cxn modelId="{27C5BF6F-7325-4AFC-8861-E85B59C5CA8B}" type="presOf" srcId="{98A5AC05-206A-4A07-8B09-9DE85B880E5E}" destId="{876484FC-A4AF-4B4D-A7E1-6D15CDD9B66F}" srcOrd="0" destOrd="0" presId="urn:microsoft.com/office/officeart/2005/8/layout/orgChart1"/>
    <dgm:cxn modelId="{75422E14-1EA2-44CD-ABF9-9D7EE1C9757E}" type="presOf" srcId="{8C0AD2E8-8CCC-438E-B0CA-A8710A20B183}" destId="{4A576DAB-3C34-477A-B5AC-70D0599C85CD}" srcOrd="1" destOrd="0" presId="urn:microsoft.com/office/officeart/2005/8/layout/orgChart1"/>
    <dgm:cxn modelId="{16BA11F1-DAAC-47E6-A6FE-C49218B7A2DB}" type="presOf" srcId="{07B02C21-E13A-4BDC-B7F9-CC9DFE636667}" destId="{2A302035-6873-4690-9A1B-2B079A871209}" srcOrd="0" destOrd="0" presId="urn:microsoft.com/office/officeart/2005/8/layout/orgChart1"/>
    <dgm:cxn modelId="{CE485D8D-7AEC-47B0-BAF7-EE02857E1711}" type="presOf" srcId="{2312D3A2-D915-42BF-B8BA-2C8B42393F62}" destId="{6CAD7A69-4DD0-4FEB-80FF-50996220923D}" srcOrd="1" destOrd="0" presId="urn:microsoft.com/office/officeart/2005/8/layout/orgChart1"/>
    <dgm:cxn modelId="{9CBE1690-9021-41F7-8AE3-229009E36F41}" type="presOf" srcId="{6A4D1B4A-63D0-4B33-B94F-C297C2BBCDAD}" destId="{9CE23A38-253A-443E-BBF8-EF8DA31AB2BA}" srcOrd="0" destOrd="0" presId="urn:microsoft.com/office/officeart/2005/8/layout/orgChart1"/>
    <dgm:cxn modelId="{26E65B8B-3746-4E0C-88C6-D3EA99347B61}" type="presOf" srcId="{4C61EA4F-C513-4BDF-B4D5-FFE635522FE9}" destId="{4FAD9220-BCC5-4787-91D2-E96E567A9613}" srcOrd="0" destOrd="0" presId="urn:microsoft.com/office/officeart/2005/8/layout/orgChart1"/>
    <dgm:cxn modelId="{96477E8E-0153-4DF0-93F0-B02F0BF24D01}" type="presOf" srcId="{8C0AD2E8-8CCC-438E-B0CA-A8710A20B183}" destId="{F431485F-D715-4AA2-B781-D3EBC90AE610}" srcOrd="0" destOrd="0" presId="urn:microsoft.com/office/officeart/2005/8/layout/orgChart1"/>
    <dgm:cxn modelId="{B8B0DB24-B880-475E-844E-24F85D8AEE28}" type="presOf" srcId="{4C61EA4F-C513-4BDF-B4D5-FFE635522FE9}" destId="{1EE1F234-12AC-4C6E-B8E2-17D2DBD8B89D}" srcOrd="1" destOrd="0" presId="urn:microsoft.com/office/officeart/2005/8/layout/orgChart1"/>
    <dgm:cxn modelId="{6726B337-C151-4194-8DE5-FE812DCB2981}" type="presOf" srcId="{6A4D1B4A-63D0-4B33-B94F-C297C2BBCDAD}" destId="{DF9C79FC-3ADE-4905-8B0A-5195F0E0B6C2}" srcOrd="1" destOrd="0" presId="urn:microsoft.com/office/officeart/2005/8/layout/orgChart1"/>
    <dgm:cxn modelId="{FA7BBF40-8723-4CFF-A17F-703843E94D3D}" type="presParOf" srcId="{9D574B3F-28A5-40AD-A69B-BB1207EE913C}" destId="{A87F64A0-C965-4D93-833E-D4632E2AA8E4}" srcOrd="0" destOrd="0" presId="urn:microsoft.com/office/officeart/2005/8/layout/orgChart1"/>
    <dgm:cxn modelId="{B131423E-B016-4951-B56F-54E311C38FD3}" type="presParOf" srcId="{A87F64A0-C965-4D93-833E-D4632E2AA8E4}" destId="{50E94482-5460-4050-8193-D69175903A88}" srcOrd="0" destOrd="0" presId="urn:microsoft.com/office/officeart/2005/8/layout/orgChart1"/>
    <dgm:cxn modelId="{C354B889-C287-4F60-98A6-6855001D6EE7}" type="presParOf" srcId="{50E94482-5460-4050-8193-D69175903A88}" destId="{1464F69B-AE8B-49D2-AEB3-492E2AF0E1C8}" srcOrd="0" destOrd="0" presId="urn:microsoft.com/office/officeart/2005/8/layout/orgChart1"/>
    <dgm:cxn modelId="{352D90E3-F30B-4815-8299-7AEE498A5032}" type="presParOf" srcId="{50E94482-5460-4050-8193-D69175903A88}" destId="{21A7DF5D-7B15-4344-A113-C484FCCA5FF9}" srcOrd="1" destOrd="0" presId="urn:microsoft.com/office/officeart/2005/8/layout/orgChart1"/>
    <dgm:cxn modelId="{8D49E2E0-FCA6-4ED3-A229-21E4E69F616A}" type="presParOf" srcId="{A87F64A0-C965-4D93-833E-D4632E2AA8E4}" destId="{CBBC7DD1-96C4-41D4-B427-DCD42FB86172}" srcOrd="1" destOrd="0" presId="urn:microsoft.com/office/officeart/2005/8/layout/orgChart1"/>
    <dgm:cxn modelId="{F6125B21-85C9-4C03-8746-A80620B9BAF1}" type="presParOf" srcId="{CBBC7DD1-96C4-41D4-B427-DCD42FB86172}" destId="{E703034E-3153-4180-8484-E44395AD9225}" srcOrd="0" destOrd="0" presId="urn:microsoft.com/office/officeart/2005/8/layout/orgChart1"/>
    <dgm:cxn modelId="{46D04DE0-C4BD-4080-BEA6-14E35F61C5E9}" type="presParOf" srcId="{CBBC7DD1-96C4-41D4-B427-DCD42FB86172}" destId="{1CAD0DCC-2FC9-4994-9557-52FDC56431F4}" srcOrd="1" destOrd="0" presId="urn:microsoft.com/office/officeart/2005/8/layout/orgChart1"/>
    <dgm:cxn modelId="{5951716D-9B78-4056-8379-3D96060A7213}" type="presParOf" srcId="{1CAD0DCC-2FC9-4994-9557-52FDC56431F4}" destId="{67BD0F09-90C9-4CA4-A5C7-AC298E06817E}" srcOrd="0" destOrd="0" presId="urn:microsoft.com/office/officeart/2005/8/layout/orgChart1"/>
    <dgm:cxn modelId="{FDFD9AC6-FA3B-40A8-B5E5-7001D7C09F5A}" type="presParOf" srcId="{67BD0F09-90C9-4CA4-A5C7-AC298E06817E}" destId="{9CE23A38-253A-443E-BBF8-EF8DA31AB2BA}" srcOrd="0" destOrd="0" presId="urn:microsoft.com/office/officeart/2005/8/layout/orgChart1"/>
    <dgm:cxn modelId="{BBA191E6-4FD9-4DD9-A6BF-F1C3EF1A2296}" type="presParOf" srcId="{67BD0F09-90C9-4CA4-A5C7-AC298E06817E}" destId="{DF9C79FC-3ADE-4905-8B0A-5195F0E0B6C2}" srcOrd="1" destOrd="0" presId="urn:microsoft.com/office/officeart/2005/8/layout/orgChart1"/>
    <dgm:cxn modelId="{D96DE7ED-9E0A-4910-ABC1-70ACD6E493EA}" type="presParOf" srcId="{1CAD0DCC-2FC9-4994-9557-52FDC56431F4}" destId="{1B331DBD-D965-4738-9142-F2B20CAA7AC6}" srcOrd="1" destOrd="0" presId="urn:microsoft.com/office/officeart/2005/8/layout/orgChart1"/>
    <dgm:cxn modelId="{46FF7B70-A2FE-40F0-9F3E-9FD25D1F5B63}" type="presParOf" srcId="{1CAD0DCC-2FC9-4994-9557-52FDC56431F4}" destId="{7ED428DD-DC93-456B-8E1A-00FDCE0AE806}" srcOrd="2" destOrd="0" presId="urn:microsoft.com/office/officeart/2005/8/layout/orgChart1"/>
    <dgm:cxn modelId="{A18E1B14-AF48-4DCF-BB0B-7F604167133C}" type="presParOf" srcId="{CBBC7DD1-96C4-41D4-B427-DCD42FB86172}" destId="{876484FC-A4AF-4B4D-A7E1-6D15CDD9B66F}" srcOrd="2" destOrd="0" presId="urn:microsoft.com/office/officeart/2005/8/layout/orgChart1"/>
    <dgm:cxn modelId="{7D51F8E8-0C36-47BA-A526-C3A79CA621B7}" type="presParOf" srcId="{CBBC7DD1-96C4-41D4-B427-DCD42FB86172}" destId="{9C81365F-D736-41EC-A163-82B64F95FD2B}" srcOrd="3" destOrd="0" presId="urn:microsoft.com/office/officeart/2005/8/layout/orgChart1"/>
    <dgm:cxn modelId="{8C4AC745-F850-4DD1-842D-A98B80CC53D1}" type="presParOf" srcId="{9C81365F-D736-41EC-A163-82B64F95FD2B}" destId="{868AC725-B084-4D82-B533-A26E66143465}" srcOrd="0" destOrd="0" presId="urn:microsoft.com/office/officeart/2005/8/layout/orgChart1"/>
    <dgm:cxn modelId="{8439FCB7-F200-4517-862E-967153724FC1}" type="presParOf" srcId="{868AC725-B084-4D82-B533-A26E66143465}" destId="{F431485F-D715-4AA2-B781-D3EBC90AE610}" srcOrd="0" destOrd="0" presId="urn:microsoft.com/office/officeart/2005/8/layout/orgChart1"/>
    <dgm:cxn modelId="{DBFDEF97-C9FB-455E-9658-8C580F540F88}" type="presParOf" srcId="{868AC725-B084-4D82-B533-A26E66143465}" destId="{4A576DAB-3C34-477A-B5AC-70D0599C85CD}" srcOrd="1" destOrd="0" presId="urn:microsoft.com/office/officeart/2005/8/layout/orgChart1"/>
    <dgm:cxn modelId="{904E14A7-169F-45A3-9213-0CFFBDDC78CA}" type="presParOf" srcId="{9C81365F-D736-41EC-A163-82B64F95FD2B}" destId="{3D055700-BFF4-49EA-B32D-DD3628412FEA}" srcOrd="1" destOrd="0" presId="urn:microsoft.com/office/officeart/2005/8/layout/orgChart1"/>
    <dgm:cxn modelId="{CC643E65-D3D3-44CB-9BBA-DD8FECF94ADC}" type="presParOf" srcId="{9C81365F-D736-41EC-A163-82B64F95FD2B}" destId="{6C0CDD46-42C4-4204-9EC6-ACF7F4A6BB7B}" srcOrd="2" destOrd="0" presId="urn:microsoft.com/office/officeart/2005/8/layout/orgChart1"/>
    <dgm:cxn modelId="{6DBA9C71-EF19-4824-AD8D-CB52AA55A735}" type="presParOf" srcId="{CBBC7DD1-96C4-41D4-B427-DCD42FB86172}" destId="{2A302035-6873-4690-9A1B-2B079A871209}" srcOrd="4" destOrd="0" presId="urn:microsoft.com/office/officeart/2005/8/layout/orgChart1"/>
    <dgm:cxn modelId="{F5607589-AD09-4D5A-86F6-AB3DD4067FD3}" type="presParOf" srcId="{CBBC7DD1-96C4-41D4-B427-DCD42FB86172}" destId="{F42E1EE2-6185-488C-8682-210731E43FB0}" srcOrd="5" destOrd="0" presId="urn:microsoft.com/office/officeart/2005/8/layout/orgChart1"/>
    <dgm:cxn modelId="{8CB4C1F2-F227-407F-80D8-B94BF8D83ACC}" type="presParOf" srcId="{F42E1EE2-6185-488C-8682-210731E43FB0}" destId="{511C1956-009A-4F92-BD1A-E1C5E075C894}" srcOrd="0" destOrd="0" presId="urn:microsoft.com/office/officeart/2005/8/layout/orgChart1"/>
    <dgm:cxn modelId="{08A8E450-FA7D-4A63-8F82-CDDB071EA168}" type="presParOf" srcId="{511C1956-009A-4F92-BD1A-E1C5E075C894}" destId="{7DB49F00-B11F-4869-AB03-E9045F8E8C3E}" srcOrd="0" destOrd="0" presId="urn:microsoft.com/office/officeart/2005/8/layout/orgChart1"/>
    <dgm:cxn modelId="{19168AF3-EE5C-4BCE-8558-B3EF39B1CD6E}" type="presParOf" srcId="{511C1956-009A-4F92-BD1A-E1C5E075C894}" destId="{6CAD7A69-4DD0-4FEB-80FF-50996220923D}" srcOrd="1" destOrd="0" presId="urn:microsoft.com/office/officeart/2005/8/layout/orgChart1"/>
    <dgm:cxn modelId="{7CD4D261-57A5-4EAD-A9D3-8608D689F700}" type="presParOf" srcId="{F42E1EE2-6185-488C-8682-210731E43FB0}" destId="{E0BBD3CB-2D25-48CC-BA33-828F3F4EEEBE}" srcOrd="1" destOrd="0" presId="urn:microsoft.com/office/officeart/2005/8/layout/orgChart1"/>
    <dgm:cxn modelId="{23D6F7E3-E671-43DE-A5DD-CF4EA81A9551}" type="presParOf" srcId="{F42E1EE2-6185-488C-8682-210731E43FB0}" destId="{DA20900F-4EBE-449F-9E60-B4EAAC24DCE6}" srcOrd="2" destOrd="0" presId="urn:microsoft.com/office/officeart/2005/8/layout/orgChart1"/>
    <dgm:cxn modelId="{5CEC3B06-26B1-4BDE-8AFE-E1D629A9C079}" type="presParOf" srcId="{A87F64A0-C965-4D93-833E-D4632E2AA8E4}" destId="{1B223528-325F-434F-89D9-E23407F7F187}" srcOrd="2" destOrd="0" presId="urn:microsoft.com/office/officeart/2005/8/layout/orgChart1"/>
    <dgm:cxn modelId="{A4D9FFF2-E62B-4A58-BA03-A09604A157BA}" type="presParOf" srcId="{1B223528-325F-434F-89D9-E23407F7F187}" destId="{5996F415-7199-446F-A353-42BB10A6EA85}" srcOrd="0" destOrd="0" presId="urn:microsoft.com/office/officeart/2005/8/layout/orgChart1"/>
    <dgm:cxn modelId="{312B04EF-FEFE-4793-9780-0A066AE39F6E}" type="presParOf" srcId="{1B223528-325F-434F-89D9-E23407F7F187}" destId="{D37486D6-F295-48C8-BC5D-0E773F63B750}" srcOrd="1" destOrd="0" presId="urn:microsoft.com/office/officeart/2005/8/layout/orgChart1"/>
    <dgm:cxn modelId="{E1789830-BA2D-4252-9E68-05C943841A38}" type="presParOf" srcId="{D37486D6-F295-48C8-BC5D-0E773F63B750}" destId="{46ABC9F4-F593-4C46-88B9-6280B6F2F44F}" srcOrd="0" destOrd="0" presId="urn:microsoft.com/office/officeart/2005/8/layout/orgChart1"/>
    <dgm:cxn modelId="{45EE5564-F387-46BA-8320-314950315283}" type="presParOf" srcId="{46ABC9F4-F593-4C46-88B9-6280B6F2F44F}" destId="{4FAD9220-BCC5-4787-91D2-E96E567A9613}" srcOrd="0" destOrd="0" presId="urn:microsoft.com/office/officeart/2005/8/layout/orgChart1"/>
    <dgm:cxn modelId="{23E46675-83AD-479E-8DEB-BC16BDCBF7EA}" type="presParOf" srcId="{46ABC9F4-F593-4C46-88B9-6280B6F2F44F}" destId="{1EE1F234-12AC-4C6E-B8E2-17D2DBD8B89D}" srcOrd="1" destOrd="0" presId="urn:microsoft.com/office/officeart/2005/8/layout/orgChart1"/>
    <dgm:cxn modelId="{FA8FDBB5-645E-4186-9421-FA12640D5F0D}" type="presParOf" srcId="{D37486D6-F295-48C8-BC5D-0E773F63B750}" destId="{57C8D563-F747-400A-B535-B111AA9DEA5D}" srcOrd="1" destOrd="0" presId="urn:microsoft.com/office/officeart/2005/8/layout/orgChart1"/>
    <dgm:cxn modelId="{0F65359A-DF48-48DE-9B12-B6D413EA29DB}" type="presParOf" srcId="{D37486D6-F295-48C8-BC5D-0E773F63B750}" destId="{8CBD3116-EA3F-46CE-93CF-31A1AB951D6B}"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191AE-3FB3-4D41-9DC3-0AA217343428}">
      <dsp:nvSpPr>
        <dsp:cNvPr id="0" name=""/>
        <dsp:cNvSpPr/>
      </dsp:nvSpPr>
      <dsp:spPr>
        <a:xfrm>
          <a:off x="625678" y="46455"/>
          <a:ext cx="1082787" cy="108295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3D0746-7227-4A47-9D80-F4C63DEF9626}">
      <dsp:nvSpPr>
        <dsp:cNvPr id="0" name=""/>
        <dsp:cNvSpPr/>
      </dsp:nvSpPr>
      <dsp:spPr>
        <a:xfrm>
          <a:off x="865010" y="437433"/>
          <a:ext cx="601684" cy="300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Response planning</a:t>
          </a:r>
          <a:endParaRPr lang="en-US" sz="1100" kern="1200" dirty="0"/>
        </a:p>
      </dsp:txBody>
      <dsp:txXfrm>
        <a:off x="865010" y="437433"/>
        <a:ext cx="601684" cy="300770"/>
      </dsp:txXfrm>
    </dsp:sp>
    <dsp:sp modelId="{9D4BBE8D-9408-4B65-9204-5A76A533459C}">
      <dsp:nvSpPr>
        <dsp:cNvPr id="0" name=""/>
        <dsp:cNvSpPr/>
      </dsp:nvSpPr>
      <dsp:spPr>
        <a:xfrm>
          <a:off x="324937" y="668691"/>
          <a:ext cx="1082787" cy="108295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ADFCB4-B31E-40B0-95D5-21423FA30D48}">
      <dsp:nvSpPr>
        <dsp:cNvPr id="0" name=""/>
        <dsp:cNvSpPr/>
      </dsp:nvSpPr>
      <dsp:spPr>
        <a:xfrm>
          <a:off x="565489" y="1063269"/>
          <a:ext cx="601684" cy="300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Transition planning</a:t>
          </a:r>
          <a:endParaRPr lang="en-US" sz="1100" kern="1200" dirty="0"/>
        </a:p>
      </dsp:txBody>
      <dsp:txXfrm>
        <a:off x="565489" y="1063269"/>
        <a:ext cx="601684" cy="300770"/>
      </dsp:txXfrm>
    </dsp:sp>
    <dsp:sp modelId="{02217A11-C15E-4BE4-8456-0F04726FCADF}">
      <dsp:nvSpPr>
        <dsp:cNvPr id="0" name=""/>
        <dsp:cNvSpPr/>
      </dsp:nvSpPr>
      <dsp:spPr>
        <a:xfrm>
          <a:off x="702744" y="1363649"/>
          <a:ext cx="930282" cy="934135"/>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4B1566-6030-4A85-9E45-521961150A20}">
      <dsp:nvSpPr>
        <dsp:cNvPr id="0" name=""/>
        <dsp:cNvSpPr/>
      </dsp:nvSpPr>
      <dsp:spPr>
        <a:xfrm>
          <a:off x="866433" y="1690005"/>
          <a:ext cx="601684" cy="300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Recovery planning</a:t>
          </a:r>
          <a:endParaRPr lang="en-US" sz="1100" kern="1200" dirty="0"/>
        </a:p>
      </dsp:txBody>
      <dsp:txXfrm>
        <a:off x="866433" y="1690005"/>
        <a:ext cx="601684" cy="300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6F415-7199-446F-A353-42BB10A6EA85}">
      <dsp:nvSpPr>
        <dsp:cNvPr id="0" name=""/>
        <dsp:cNvSpPr/>
      </dsp:nvSpPr>
      <dsp:spPr>
        <a:xfrm>
          <a:off x="1843004" y="538568"/>
          <a:ext cx="113073" cy="495371"/>
        </a:xfrm>
        <a:custGeom>
          <a:avLst/>
          <a:gdLst/>
          <a:ahLst/>
          <a:cxnLst/>
          <a:rect l="0" t="0" r="0" b="0"/>
          <a:pathLst>
            <a:path>
              <a:moveTo>
                <a:pt x="113073" y="0"/>
              </a:moveTo>
              <a:lnTo>
                <a:pt x="113073" y="495371"/>
              </a:lnTo>
              <a:lnTo>
                <a:pt x="0" y="4953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302035-6873-4690-9A1B-2B079A871209}">
      <dsp:nvSpPr>
        <dsp:cNvPr id="0" name=""/>
        <dsp:cNvSpPr/>
      </dsp:nvSpPr>
      <dsp:spPr>
        <a:xfrm>
          <a:off x="1956078" y="538568"/>
          <a:ext cx="1303041" cy="990742"/>
        </a:xfrm>
        <a:custGeom>
          <a:avLst/>
          <a:gdLst/>
          <a:ahLst/>
          <a:cxnLst/>
          <a:rect l="0" t="0" r="0" b="0"/>
          <a:pathLst>
            <a:path>
              <a:moveTo>
                <a:pt x="0" y="0"/>
              </a:moveTo>
              <a:lnTo>
                <a:pt x="0" y="877668"/>
              </a:lnTo>
              <a:lnTo>
                <a:pt x="1303041" y="877668"/>
              </a:lnTo>
              <a:lnTo>
                <a:pt x="1303041" y="99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6484FC-A4AF-4B4D-A7E1-6D15CDD9B66F}">
      <dsp:nvSpPr>
        <dsp:cNvPr id="0" name=""/>
        <dsp:cNvSpPr/>
      </dsp:nvSpPr>
      <dsp:spPr>
        <a:xfrm>
          <a:off x="1910358" y="538568"/>
          <a:ext cx="91440" cy="990742"/>
        </a:xfrm>
        <a:custGeom>
          <a:avLst/>
          <a:gdLst/>
          <a:ahLst/>
          <a:cxnLst/>
          <a:rect l="0" t="0" r="0" b="0"/>
          <a:pathLst>
            <a:path>
              <a:moveTo>
                <a:pt x="45720" y="0"/>
              </a:moveTo>
              <a:lnTo>
                <a:pt x="45720" y="99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03034E-3153-4180-8484-E44395AD9225}">
      <dsp:nvSpPr>
        <dsp:cNvPr id="0" name=""/>
        <dsp:cNvSpPr/>
      </dsp:nvSpPr>
      <dsp:spPr>
        <a:xfrm>
          <a:off x="653036" y="538568"/>
          <a:ext cx="1303041" cy="990742"/>
        </a:xfrm>
        <a:custGeom>
          <a:avLst/>
          <a:gdLst/>
          <a:ahLst/>
          <a:cxnLst/>
          <a:rect l="0" t="0" r="0" b="0"/>
          <a:pathLst>
            <a:path>
              <a:moveTo>
                <a:pt x="1303041" y="0"/>
              </a:moveTo>
              <a:lnTo>
                <a:pt x="1303041" y="877668"/>
              </a:lnTo>
              <a:lnTo>
                <a:pt x="0" y="877668"/>
              </a:lnTo>
              <a:lnTo>
                <a:pt x="0" y="99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64F69B-AE8B-49D2-AEB3-492E2AF0E1C8}">
      <dsp:nvSpPr>
        <dsp:cNvPr id="0" name=""/>
        <dsp:cNvSpPr/>
      </dsp:nvSpPr>
      <dsp:spPr>
        <a:xfrm>
          <a:off x="1417631" y="121"/>
          <a:ext cx="1076893" cy="5384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en-US" sz="3500" kern="1200" dirty="0"/>
        </a:p>
      </dsp:txBody>
      <dsp:txXfrm>
        <a:off x="1417631" y="121"/>
        <a:ext cx="1076893" cy="538446"/>
      </dsp:txXfrm>
    </dsp:sp>
    <dsp:sp modelId="{9CE23A38-253A-443E-BBF8-EF8DA31AB2BA}">
      <dsp:nvSpPr>
        <dsp:cNvPr id="0" name=""/>
        <dsp:cNvSpPr/>
      </dsp:nvSpPr>
      <dsp:spPr>
        <a:xfrm>
          <a:off x="114590" y="1529311"/>
          <a:ext cx="1076893" cy="5384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en-US" sz="3500" kern="1200"/>
        </a:p>
      </dsp:txBody>
      <dsp:txXfrm>
        <a:off x="114590" y="1529311"/>
        <a:ext cx="1076893" cy="538446"/>
      </dsp:txXfrm>
    </dsp:sp>
    <dsp:sp modelId="{F431485F-D715-4AA2-B781-D3EBC90AE610}">
      <dsp:nvSpPr>
        <dsp:cNvPr id="0" name=""/>
        <dsp:cNvSpPr/>
      </dsp:nvSpPr>
      <dsp:spPr>
        <a:xfrm>
          <a:off x="1417631" y="1529311"/>
          <a:ext cx="1076893" cy="5384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en-US" sz="3500" kern="1200" dirty="0"/>
        </a:p>
      </dsp:txBody>
      <dsp:txXfrm>
        <a:off x="1417631" y="1529311"/>
        <a:ext cx="1076893" cy="538446"/>
      </dsp:txXfrm>
    </dsp:sp>
    <dsp:sp modelId="{7DB49F00-B11F-4869-AB03-E9045F8E8C3E}">
      <dsp:nvSpPr>
        <dsp:cNvPr id="0" name=""/>
        <dsp:cNvSpPr/>
      </dsp:nvSpPr>
      <dsp:spPr>
        <a:xfrm>
          <a:off x="2720673" y="1529311"/>
          <a:ext cx="1076893" cy="5384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en-US" sz="3500" kern="1200" dirty="0"/>
        </a:p>
      </dsp:txBody>
      <dsp:txXfrm>
        <a:off x="2720673" y="1529311"/>
        <a:ext cx="1076893" cy="538446"/>
      </dsp:txXfrm>
    </dsp:sp>
    <dsp:sp modelId="{4FAD9220-BCC5-4787-91D2-E96E567A9613}">
      <dsp:nvSpPr>
        <dsp:cNvPr id="0" name=""/>
        <dsp:cNvSpPr/>
      </dsp:nvSpPr>
      <dsp:spPr>
        <a:xfrm>
          <a:off x="766110" y="764716"/>
          <a:ext cx="1076893" cy="5384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en-US" sz="3500" kern="1200" dirty="0"/>
        </a:p>
      </dsp:txBody>
      <dsp:txXfrm>
        <a:off x="766110" y="764716"/>
        <a:ext cx="1076893" cy="538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6F415-7199-446F-A353-42BB10A6EA85}">
      <dsp:nvSpPr>
        <dsp:cNvPr id="0" name=""/>
        <dsp:cNvSpPr/>
      </dsp:nvSpPr>
      <dsp:spPr>
        <a:xfrm>
          <a:off x="1843004" y="538568"/>
          <a:ext cx="113073" cy="495371"/>
        </a:xfrm>
        <a:custGeom>
          <a:avLst/>
          <a:gdLst/>
          <a:ahLst/>
          <a:cxnLst/>
          <a:rect l="0" t="0" r="0" b="0"/>
          <a:pathLst>
            <a:path>
              <a:moveTo>
                <a:pt x="113073" y="0"/>
              </a:moveTo>
              <a:lnTo>
                <a:pt x="113073" y="495371"/>
              </a:lnTo>
              <a:lnTo>
                <a:pt x="0" y="4953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302035-6873-4690-9A1B-2B079A871209}">
      <dsp:nvSpPr>
        <dsp:cNvPr id="0" name=""/>
        <dsp:cNvSpPr/>
      </dsp:nvSpPr>
      <dsp:spPr>
        <a:xfrm>
          <a:off x="1956078" y="538568"/>
          <a:ext cx="1303041" cy="990742"/>
        </a:xfrm>
        <a:custGeom>
          <a:avLst/>
          <a:gdLst/>
          <a:ahLst/>
          <a:cxnLst/>
          <a:rect l="0" t="0" r="0" b="0"/>
          <a:pathLst>
            <a:path>
              <a:moveTo>
                <a:pt x="0" y="0"/>
              </a:moveTo>
              <a:lnTo>
                <a:pt x="0" y="877668"/>
              </a:lnTo>
              <a:lnTo>
                <a:pt x="1303041" y="877668"/>
              </a:lnTo>
              <a:lnTo>
                <a:pt x="1303041" y="99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6484FC-A4AF-4B4D-A7E1-6D15CDD9B66F}">
      <dsp:nvSpPr>
        <dsp:cNvPr id="0" name=""/>
        <dsp:cNvSpPr/>
      </dsp:nvSpPr>
      <dsp:spPr>
        <a:xfrm>
          <a:off x="1910358" y="538568"/>
          <a:ext cx="91440" cy="990742"/>
        </a:xfrm>
        <a:custGeom>
          <a:avLst/>
          <a:gdLst/>
          <a:ahLst/>
          <a:cxnLst/>
          <a:rect l="0" t="0" r="0" b="0"/>
          <a:pathLst>
            <a:path>
              <a:moveTo>
                <a:pt x="45720" y="0"/>
              </a:moveTo>
              <a:lnTo>
                <a:pt x="45720" y="99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03034E-3153-4180-8484-E44395AD9225}">
      <dsp:nvSpPr>
        <dsp:cNvPr id="0" name=""/>
        <dsp:cNvSpPr/>
      </dsp:nvSpPr>
      <dsp:spPr>
        <a:xfrm>
          <a:off x="653036" y="538568"/>
          <a:ext cx="1303041" cy="990742"/>
        </a:xfrm>
        <a:custGeom>
          <a:avLst/>
          <a:gdLst/>
          <a:ahLst/>
          <a:cxnLst/>
          <a:rect l="0" t="0" r="0" b="0"/>
          <a:pathLst>
            <a:path>
              <a:moveTo>
                <a:pt x="1303041" y="0"/>
              </a:moveTo>
              <a:lnTo>
                <a:pt x="1303041" y="877668"/>
              </a:lnTo>
              <a:lnTo>
                <a:pt x="0" y="877668"/>
              </a:lnTo>
              <a:lnTo>
                <a:pt x="0" y="990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64F69B-AE8B-49D2-AEB3-492E2AF0E1C8}">
      <dsp:nvSpPr>
        <dsp:cNvPr id="0" name=""/>
        <dsp:cNvSpPr/>
      </dsp:nvSpPr>
      <dsp:spPr>
        <a:xfrm>
          <a:off x="1417631" y="121"/>
          <a:ext cx="1076893" cy="5384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en-US" sz="3500" kern="1200" dirty="0"/>
        </a:p>
      </dsp:txBody>
      <dsp:txXfrm>
        <a:off x="1417631" y="121"/>
        <a:ext cx="1076893" cy="538446"/>
      </dsp:txXfrm>
    </dsp:sp>
    <dsp:sp modelId="{9CE23A38-253A-443E-BBF8-EF8DA31AB2BA}">
      <dsp:nvSpPr>
        <dsp:cNvPr id="0" name=""/>
        <dsp:cNvSpPr/>
      </dsp:nvSpPr>
      <dsp:spPr>
        <a:xfrm>
          <a:off x="114590" y="1529311"/>
          <a:ext cx="1076893" cy="5384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en-US" sz="3500" kern="1200"/>
        </a:p>
      </dsp:txBody>
      <dsp:txXfrm>
        <a:off x="114590" y="1529311"/>
        <a:ext cx="1076893" cy="538446"/>
      </dsp:txXfrm>
    </dsp:sp>
    <dsp:sp modelId="{F431485F-D715-4AA2-B781-D3EBC90AE610}">
      <dsp:nvSpPr>
        <dsp:cNvPr id="0" name=""/>
        <dsp:cNvSpPr/>
      </dsp:nvSpPr>
      <dsp:spPr>
        <a:xfrm>
          <a:off x="1417631" y="1529311"/>
          <a:ext cx="1076893" cy="5384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en-US" sz="3500" kern="1200"/>
        </a:p>
      </dsp:txBody>
      <dsp:txXfrm>
        <a:off x="1417631" y="1529311"/>
        <a:ext cx="1076893" cy="538446"/>
      </dsp:txXfrm>
    </dsp:sp>
    <dsp:sp modelId="{7DB49F00-B11F-4869-AB03-E9045F8E8C3E}">
      <dsp:nvSpPr>
        <dsp:cNvPr id="0" name=""/>
        <dsp:cNvSpPr/>
      </dsp:nvSpPr>
      <dsp:spPr>
        <a:xfrm>
          <a:off x="2720673" y="1529311"/>
          <a:ext cx="1076893" cy="5384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en-US" sz="3500" kern="1200" dirty="0"/>
        </a:p>
      </dsp:txBody>
      <dsp:txXfrm>
        <a:off x="2720673" y="1529311"/>
        <a:ext cx="1076893" cy="538446"/>
      </dsp:txXfrm>
    </dsp:sp>
    <dsp:sp modelId="{4FAD9220-BCC5-4787-91D2-E96E567A9613}">
      <dsp:nvSpPr>
        <dsp:cNvPr id="0" name=""/>
        <dsp:cNvSpPr/>
      </dsp:nvSpPr>
      <dsp:spPr>
        <a:xfrm>
          <a:off x="766110" y="764716"/>
          <a:ext cx="1076893" cy="5384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endParaRPr lang="en-US" sz="3500" kern="1200" dirty="0"/>
        </a:p>
      </dsp:txBody>
      <dsp:txXfrm>
        <a:off x="766110" y="764716"/>
        <a:ext cx="1076893" cy="53844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01F8F-6947-4772-96D5-312D9095AFEE}" type="datetimeFigureOut">
              <a:rPr lang="en-NZ" smtClean="0"/>
              <a:t>13/09/2019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C71CE-4AAE-4879-9DF7-BFB179D472C5}" type="slidenum">
              <a:rPr lang="en-NZ" smtClean="0"/>
              <a:t>‹#›</a:t>
            </a:fld>
            <a:endParaRPr lang="en-NZ"/>
          </a:p>
        </p:txBody>
      </p:sp>
    </p:spTree>
    <p:extLst>
      <p:ext uri="{BB962C8B-B14F-4D97-AF65-F5344CB8AC3E}">
        <p14:creationId xmlns:p14="http://schemas.microsoft.com/office/powerpoint/2010/main" val="424665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9FC71CE-4AAE-4879-9DF7-BFB179D472C5}" type="slidenum">
              <a:rPr lang="en-NZ" smtClean="0"/>
              <a:t>1</a:t>
            </a:fld>
            <a:endParaRPr lang="en-NZ"/>
          </a:p>
        </p:txBody>
      </p:sp>
    </p:spTree>
    <p:extLst>
      <p:ext uri="{BB962C8B-B14F-4D97-AF65-F5344CB8AC3E}">
        <p14:creationId xmlns:p14="http://schemas.microsoft.com/office/powerpoint/2010/main" val="2834074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Organisations operate either as a hierarchy, which is a set structure that relies on Command and Control, or as a Network, which is more flexible and is based on relationships between roles. </a:t>
            </a:r>
          </a:p>
          <a:p>
            <a:r>
              <a:rPr lang="en-NZ" sz="1200" kern="1200" dirty="0" smtClean="0">
                <a:solidFill>
                  <a:schemeClr val="tx1"/>
                </a:solidFill>
                <a:effectLst/>
                <a:latin typeface="+mn-lt"/>
                <a:ea typeface="+mn-ea"/>
                <a:cs typeface="+mn-cs"/>
              </a:rPr>
              <a:t>CIMS operates as a combination of the two — a networked hierarchy to allows for both cooperation across response elements and focused decision making, direction and action.</a:t>
            </a:r>
          </a:p>
          <a:p>
            <a:r>
              <a:rPr lang="en-NZ" sz="1200" kern="1200" dirty="0" smtClean="0">
                <a:solidFill>
                  <a:schemeClr val="tx1"/>
                </a:solidFill>
                <a:effectLst/>
                <a:latin typeface="+mn-lt"/>
                <a:ea typeface="+mn-ea"/>
                <a:cs typeface="+mn-cs"/>
              </a:rPr>
              <a:t>CIMS requires functions to communicate and coordinate not just within their Controller and within their own Coordination Centre, but also with their peers in other Coordination Centres (above, below and to the sides). For example, a Logistics Manager in an ECC should freely communicate and coordinate their activities with other logistics staff in an NCC, neighbouring ECCs and EOCs.</a:t>
            </a:r>
          </a:p>
          <a:p>
            <a:endParaRPr lang="en-NZ" dirty="0"/>
          </a:p>
        </p:txBody>
      </p:sp>
      <p:sp>
        <p:nvSpPr>
          <p:cNvPr id="4" name="Slide Number Placeholder 3"/>
          <p:cNvSpPr>
            <a:spLocks noGrp="1"/>
          </p:cNvSpPr>
          <p:nvPr>
            <p:ph type="sldNum" sz="quarter" idx="10"/>
          </p:nvPr>
        </p:nvSpPr>
        <p:spPr/>
        <p:txBody>
          <a:bodyPr/>
          <a:lstStyle/>
          <a:p>
            <a:fld id="{09FC71CE-4AAE-4879-9DF7-BFB179D472C5}" type="slidenum">
              <a:rPr lang="en-NZ" smtClean="0"/>
              <a:t>10</a:t>
            </a:fld>
            <a:endParaRPr lang="en-NZ"/>
          </a:p>
        </p:txBody>
      </p:sp>
    </p:spTree>
    <p:extLst>
      <p:ext uri="{BB962C8B-B14F-4D97-AF65-F5344CB8AC3E}">
        <p14:creationId xmlns:p14="http://schemas.microsoft.com/office/powerpoint/2010/main" val="1971682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9FC71CE-4AAE-4879-9DF7-BFB179D472C5}" type="slidenum">
              <a:rPr lang="en-NZ" smtClean="0"/>
              <a:t>11</a:t>
            </a:fld>
            <a:endParaRPr lang="en-NZ"/>
          </a:p>
        </p:txBody>
      </p:sp>
    </p:spTree>
    <p:extLst>
      <p:ext uri="{BB962C8B-B14F-4D97-AF65-F5344CB8AC3E}">
        <p14:creationId xmlns:p14="http://schemas.microsoft.com/office/powerpoint/2010/main" val="3997926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Adjusted Planning P: Descriptions of steps in Appendix C</a:t>
            </a:r>
          </a:p>
          <a:p>
            <a:r>
              <a:rPr lang="en-NZ" dirty="0" smtClean="0"/>
              <a:t>Controller to provide intent &amp; objectives; all Functions &amp; support agencies to participate in Planning process</a:t>
            </a:r>
          </a:p>
          <a:p>
            <a:endParaRPr lang="en-NZ" dirty="0"/>
          </a:p>
        </p:txBody>
      </p:sp>
      <p:sp>
        <p:nvSpPr>
          <p:cNvPr id="4" name="Slide Number Placeholder 3"/>
          <p:cNvSpPr>
            <a:spLocks noGrp="1"/>
          </p:cNvSpPr>
          <p:nvPr>
            <p:ph type="sldNum" sz="quarter" idx="10"/>
          </p:nvPr>
        </p:nvSpPr>
        <p:spPr/>
        <p:txBody>
          <a:bodyPr/>
          <a:lstStyle/>
          <a:p>
            <a:fld id="{09FC71CE-4AAE-4879-9DF7-BFB179D472C5}" type="slidenum">
              <a:rPr lang="en-NZ" smtClean="0"/>
              <a:t>14</a:t>
            </a:fld>
            <a:endParaRPr lang="en-NZ"/>
          </a:p>
        </p:txBody>
      </p:sp>
    </p:spTree>
    <p:extLst>
      <p:ext uri="{BB962C8B-B14F-4D97-AF65-F5344CB8AC3E}">
        <p14:creationId xmlns:p14="http://schemas.microsoft.com/office/powerpoint/2010/main" val="2820497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New approach to Welfare: </a:t>
            </a:r>
            <a:r>
              <a:rPr lang="en-NZ" u="sng" dirty="0" smtClean="0"/>
              <a:t>Coordinated</a:t>
            </a:r>
            <a:r>
              <a:rPr lang="en-NZ" dirty="0" smtClean="0"/>
              <a:t> by the Welfare function but delivered through </a:t>
            </a:r>
            <a:r>
              <a:rPr lang="en-NZ" u="sng" dirty="0" smtClean="0"/>
              <a:t>all</a:t>
            </a:r>
            <a:r>
              <a:rPr lang="en-NZ" u="sng" baseline="0" dirty="0" smtClean="0"/>
              <a:t> functions</a:t>
            </a:r>
          </a:p>
          <a:p>
            <a:endParaRPr lang="en-NZ" u="sng" baseline="0" dirty="0" smtClean="0"/>
          </a:p>
          <a:p>
            <a:r>
              <a:rPr lang="en-NZ" sz="1200" kern="1200" dirty="0" smtClean="0">
                <a:solidFill>
                  <a:schemeClr val="tx1"/>
                </a:solidFill>
                <a:effectLst/>
                <a:latin typeface="+mn-lt"/>
                <a:ea typeface="+mn-ea"/>
                <a:cs typeface="+mn-cs"/>
              </a:rPr>
              <a:t>The Welfare function may need to form clusters to ensure there is a manageable span of control. Each cluster will have a lead that is responsible for that cluster and reports to the Welfare Manager.</a:t>
            </a:r>
          </a:p>
          <a:p>
            <a:r>
              <a:rPr lang="en-NZ" sz="1200" kern="1200" dirty="0" smtClean="0">
                <a:solidFill>
                  <a:schemeClr val="tx1"/>
                </a:solidFill>
                <a:effectLst/>
                <a:latin typeface="+mn-lt"/>
                <a:ea typeface="+mn-ea"/>
                <a:cs typeface="+mn-cs"/>
              </a:rPr>
              <a:t>Clusters may include the welfare services arrangements that are articulated in the National Civil Defence Emergency Management Plan Order 2015 and that are coordinated by the National Welfare Coordination Group and Welfare Coordination Groups. </a:t>
            </a:r>
            <a:endParaRPr lang="en-NZ" dirty="0"/>
          </a:p>
        </p:txBody>
      </p:sp>
      <p:sp>
        <p:nvSpPr>
          <p:cNvPr id="4" name="Slide Number Placeholder 3"/>
          <p:cNvSpPr>
            <a:spLocks noGrp="1"/>
          </p:cNvSpPr>
          <p:nvPr>
            <p:ph type="sldNum" sz="quarter" idx="10"/>
          </p:nvPr>
        </p:nvSpPr>
        <p:spPr/>
        <p:txBody>
          <a:bodyPr/>
          <a:lstStyle/>
          <a:p>
            <a:fld id="{09FC71CE-4AAE-4879-9DF7-BFB179D472C5}" type="slidenum">
              <a:rPr lang="en-NZ" smtClean="0"/>
              <a:t>15</a:t>
            </a:fld>
            <a:endParaRPr lang="en-NZ"/>
          </a:p>
        </p:txBody>
      </p:sp>
    </p:spTree>
    <p:extLst>
      <p:ext uri="{BB962C8B-B14F-4D97-AF65-F5344CB8AC3E}">
        <p14:creationId xmlns:p14="http://schemas.microsoft.com/office/powerpoint/2010/main" val="1460888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Recovery is activated in response to consider consequences of the incident on communities. Efforts are made to anticipate, plan and prepare for addressing consequences of the incident on a community or part of a community — whether a geographical community or a community of interest.</a:t>
            </a:r>
          </a:p>
          <a:p>
            <a:endParaRPr lang="en-NZ" dirty="0"/>
          </a:p>
        </p:txBody>
      </p:sp>
      <p:sp>
        <p:nvSpPr>
          <p:cNvPr id="4" name="Slide Number Placeholder 3"/>
          <p:cNvSpPr>
            <a:spLocks noGrp="1"/>
          </p:cNvSpPr>
          <p:nvPr>
            <p:ph type="sldNum" sz="quarter" idx="10"/>
          </p:nvPr>
        </p:nvSpPr>
        <p:spPr/>
        <p:txBody>
          <a:bodyPr/>
          <a:lstStyle/>
          <a:p>
            <a:fld id="{09FC71CE-4AAE-4879-9DF7-BFB179D472C5}" type="slidenum">
              <a:rPr lang="en-NZ" smtClean="0"/>
              <a:t>16</a:t>
            </a:fld>
            <a:endParaRPr lang="en-NZ"/>
          </a:p>
        </p:txBody>
      </p:sp>
    </p:spTree>
    <p:extLst>
      <p:ext uri="{BB962C8B-B14F-4D97-AF65-F5344CB8AC3E}">
        <p14:creationId xmlns:p14="http://schemas.microsoft.com/office/powerpoint/2010/main" val="97858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smtClean="0"/>
              <a:t>Re Governance: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dirty="0" smtClean="0"/>
              <a:t>Clarifies</a:t>
            </a:r>
            <a:r>
              <a:rPr lang="en-NZ" b="0" baseline="0" dirty="0" smtClean="0"/>
              <a:t> role vis-à-vis the Controller and IMT (not part if the CIMS 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smtClean="0"/>
              <a:t>Re Strategic</a:t>
            </a:r>
            <a:r>
              <a:rPr lang="en-NZ" b="1" baseline="0" dirty="0" smtClean="0"/>
              <a:t> Communications: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smtClean="0"/>
              <a:t>Aimed at </a:t>
            </a:r>
            <a:r>
              <a:rPr lang="en-NZ" dirty="0" smtClean="0"/>
              <a:t>Elected members, CEs &amp; other</a:t>
            </a:r>
            <a:r>
              <a:rPr lang="en-NZ" baseline="0" dirty="0" smtClean="0"/>
              <a:t> </a:t>
            </a:r>
            <a:r>
              <a:rPr lang="en-NZ" dirty="0" smtClean="0"/>
              <a:t>key stakeholders - appropriately briefed; ‘keeping the temperature down’</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Providing a cohesive &amp; joined up approach to </a:t>
            </a:r>
            <a:r>
              <a:rPr lang="en-NZ" dirty="0" err="1" smtClean="0"/>
              <a:t>comms</a:t>
            </a:r>
            <a:r>
              <a:rPr lang="en-NZ" dirty="0" smtClean="0"/>
              <a:t> at Governance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Introduces</a:t>
            </a:r>
            <a:r>
              <a:rPr lang="en-NZ" baseline="0" dirty="0" smtClean="0"/>
              <a:t> a n</a:t>
            </a:r>
            <a:r>
              <a:rPr lang="en-NZ" dirty="0" smtClean="0"/>
              <a:t>ew concept for regional/local </a:t>
            </a:r>
            <a:r>
              <a:rPr lang="en-NZ" dirty="0" smtClean="0"/>
              <a:t>level - m</a:t>
            </a:r>
            <a:r>
              <a:rPr lang="en-NZ" baseline="0" dirty="0" smtClean="0"/>
              <a:t>ay </a:t>
            </a:r>
            <a:r>
              <a:rPr lang="en-NZ" baseline="0" dirty="0" smtClean="0"/>
              <a:t>not always need it; PIM may be sufficient to cover it. </a:t>
            </a:r>
            <a:r>
              <a:rPr lang="en-NZ" baseline="0" dirty="0" smtClean="0"/>
              <a:t>An evolving concept.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smtClean="0"/>
              <a:t>National Strat </a:t>
            </a:r>
            <a:r>
              <a:rPr lang="en-NZ" baseline="0" dirty="0" err="1" smtClean="0"/>
              <a:t>Comms</a:t>
            </a:r>
            <a:r>
              <a:rPr lang="en-NZ" baseline="0" dirty="0" smtClean="0"/>
              <a:t> may have to be represented locally- i.e. March 15 2019; </a:t>
            </a:r>
            <a:r>
              <a:rPr lang="en-NZ" baseline="0" dirty="0" err="1" smtClean="0"/>
              <a:t>Kaikoura</a:t>
            </a:r>
            <a:r>
              <a:rPr lang="en-NZ" baseline="0" dirty="0" smtClean="0"/>
              <a:t> </a:t>
            </a:r>
            <a:r>
              <a:rPr lang="en-NZ" baseline="0" dirty="0" err="1" smtClean="0"/>
              <a:t>eq</a:t>
            </a:r>
            <a:r>
              <a:rPr lang="en-NZ" baseline="0" dirty="0" smtClean="0"/>
              <a:t> 2016.</a:t>
            </a:r>
            <a:endParaRPr lang="en-NZ" dirty="0" smtClean="0"/>
          </a:p>
          <a:p>
            <a:endParaRPr lang="en-NZ" dirty="0"/>
          </a:p>
        </p:txBody>
      </p:sp>
      <p:sp>
        <p:nvSpPr>
          <p:cNvPr id="4" name="Slide Number Placeholder 3"/>
          <p:cNvSpPr>
            <a:spLocks noGrp="1"/>
          </p:cNvSpPr>
          <p:nvPr>
            <p:ph type="sldNum" sz="quarter" idx="10"/>
          </p:nvPr>
        </p:nvSpPr>
        <p:spPr/>
        <p:txBody>
          <a:bodyPr/>
          <a:lstStyle/>
          <a:p>
            <a:fld id="{09FC71CE-4AAE-4879-9DF7-BFB179D472C5}" type="slidenum">
              <a:rPr lang="en-NZ" smtClean="0"/>
              <a:t>17</a:t>
            </a:fld>
            <a:endParaRPr lang="en-NZ"/>
          </a:p>
        </p:txBody>
      </p:sp>
    </p:spTree>
    <p:extLst>
      <p:ext uri="{BB962C8B-B14F-4D97-AF65-F5344CB8AC3E}">
        <p14:creationId xmlns:p14="http://schemas.microsoft.com/office/powerpoint/2010/main" val="484978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This section was added to show that CIMS is scalable</a:t>
            </a:r>
            <a:r>
              <a:rPr lang="en-NZ" baseline="0" dirty="0" smtClean="0"/>
              <a:t> and flexible so it </a:t>
            </a:r>
            <a:r>
              <a:rPr lang="en-NZ" dirty="0" smtClean="0"/>
              <a:t>can be used across all response levels.</a:t>
            </a:r>
          </a:p>
          <a:p>
            <a:endParaRPr lang="en-NZ" dirty="0" smtClean="0"/>
          </a:p>
          <a:p>
            <a:r>
              <a:rPr lang="en-NZ" dirty="0" smtClean="0"/>
              <a:t>The suggested CIMS structures are examples of what a structure could look like for the specific</a:t>
            </a:r>
            <a:r>
              <a:rPr lang="en-NZ" baseline="0" dirty="0" smtClean="0"/>
              <a:t> incident</a:t>
            </a:r>
            <a:r>
              <a:rPr lang="en-NZ" dirty="0" smtClean="0"/>
              <a:t>; they are not prescribed structures.</a:t>
            </a:r>
            <a:endParaRPr lang="en-NZ" dirty="0"/>
          </a:p>
        </p:txBody>
      </p:sp>
      <p:sp>
        <p:nvSpPr>
          <p:cNvPr id="4" name="Slide Number Placeholder 3"/>
          <p:cNvSpPr>
            <a:spLocks noGrp="1"/>
          </p:cNvSpPr>
          <p:nvPr>
            <p:ph type="sldNum" sz="quarter" idx="10"/>
          </p:nvPr>
        </p:nvSpPr>
        <p:spPr/>
        <p:txBody>
          <a:bodyPr/>
          <a:lstStyle/>
          <a:p>
            <a:fld id="{09FC71CE-4AAE-4879-9DF7-BFB179D472C5}" type="slidenum">
              <a:rPr lang="en-NZ" smtClean="0"/>
              <a:t>18</a:t>
            </a:fld>
            <a:endParaRPr lang="en-NZ"/>
          </a:p>
        </p:txBody>
      </p:sp>
    </p:spTree>
    <p:extLst>
      <p:ext uri="{BB962C8B-B14F-4D97-AF65-F5344CB8AC3E}">
        <p14:creationId xmlns:p14="http://schemas.microsoft.com/office/powerpoint/2010/main" val="921299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Agencies should not wait until July 2020</a:t>
            </a:r>
            <a:r>
              <a:rPr lang="en-NZ" baseline="0" dirty="0" smtClean="0"/>
              <a:t> before implementing some of the obvious enhancements to their responses introduced by CIMS (3); i.e. engaging iwi/</a:t>
            </a:r>
            <a:r>
              <a:rPr lang="en-NZ" dirty="0" smtClean="0"/>
              <a:t>Māori, Strategic Communications (when required), </a:t>
            </a:r>
            <a:r>
              <a:rPr lang="en-NZ" dirty="0" err="1" smtClean="0"/>
              <a:t>etc</a:t>
            </a:r>
            <a:endParaRPr lang="en-NZ" dirty="0"/>
          </a:p>
        </p:txBody>
      </p:sp>
      <p:sp>
        <p:nvSpPr>
          <p:cNvPr id="4" name="Slide Number Placeholder 3"/>
          <p:cNvSpPr>
            <a:spLocks noGrp="1"/>
          </p:cNvSpPr>
          <p:nvPr>
            <p:ph type="sldNum" sz="quarter" idx="10"/>
          </p:nvPr>
        </p:nvSpPr>
        <p:spPr/>
        <p:txBody>
          <a:bodyPr/>
          <a:lstStyle/>
          <a:p>
            <a:fld id="{09FC71CE-4AAE-4879-9DF7-BFB179D472C5}" type="slidenum">
              <a:rPr lang="en-NZ" smtClean="0"/>
              <a:t>19</a:t>
            </a:fld>
            <a:endParaRPr lang="en-NZ"/>
          </a:p>
        </p:txBody>
      </p:sp>
    </p:spTree>
    <p:extLst>
      <p:ext uri="{BB962C8B-B14F-4D97-AF65-F5344CB8AC3E}">
        <p14:creationId xmlns:p14="http://schemas.microsoft.com/office/powerpoint/2010/main" val="154893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ltLang="en-US" dirty="0" smtClean="0"/>
              <a:t>CIMS</a:t>
            </a:r>
            <a:r>
              <a:rPr lang="en-NZ" altLang="en-US" baseline="0" dirty="0" smtClean="0"/>
              <a:t> is derived from Incident Command Systems (ICS) in USA, Canada &amp; Australia</a:t>
            </a:r>
            <a:endParaRPr lang="en-NZ" altLang="en-US" dirty="0" smtClean="0"/>
          </a:p>
          <a:p>
            <a:r>
              <a:rPr lang="en-NZ" altLang="en-US" dirty="0" smtClean="0"/>
              <a:t>Evolved in NZ to include all response levels (2014),</a:t>
            </a:r>
            <a:r>
              <a:rPr lang="en-NZ" altLang="en-US" baseline="0" dirty="0" smtClean="0"/>
              <a:t> and introducing additional elements based on formal post-event review recommendations &amp; experience</a:t>
            </a:r>
            <a:endParaRPr lang="en-NZ" altLang="en-US" dirty="0" smtClean="0"/>
          </a:p>
          <a:p>
            <a:r>
              <a:rPr lang="en-NZ" altLang="en-US" baseline="0" dirty="0" smtClean="0"/>
              <a:t>Reviewed every 5 years (since 2014); this review started in May 2018 – participating agencies are acknowledged in the document</a:t>
            </a:r>
            <a:endParaRPr lang="en-NZ" altLang="en-US" dirty="0" smtClean="0"/>
          </a:p>
        </p:txBody>
      </p:sp>
      <p:sp>
        <p:nvSpPr>
          <p:cNvPr id="4" name="Slide Number Placeholder 3"/>
          <p:cNvSpPr>
            <a:spLocks noGrp="1"/>
          </p:cNvSpPr>
          <p:nvPr>
            <p:ph type="sldNum" sz="quarter" idx="10"/>
          </p:nvPr>
        </p:nvSpPr>
        <p:spPr/>
        <p:txBody>
          <a:bodyPr/>
          <a:lstStyle/>
          <a:p>
            <a:fld id="{09FC71CE-4AAE-4879-9DF7-BFB179D472C5}" type="slidenum">
              <a:rPr lang="en-NZ" smtClean="0"/>
              <a:t>2</a:t>
            </a:fld>
            <a:endParaRPr lang="en-NZ"/>
          </a:p>
        </p:txBody>
      </p:sp>
    </p:spTree>
    <p:extLst>
      <p:ext uri="{BB962C8B-B14F-4D97-AF65-F5344CB8AC3E}">
        <p14:creationId xmlns:p14="http://schemas.microsoft.com/office/powerpoint/2010/main" val="3294425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Note: This presentation </a:t>
            </a:r>
            <a:r>
              <a:rPr lang="en-NZ" b="1" dirty="0" smtClean="0"/>
              <a:t>does not </a:t>
            </a:r>
            <a:r>
              <a:rPr lang="en-NZ" dirty="0" smtClean="0"/>
              <a:t>represent </a:t>
            </a:r>
            <a:r>
              <a:rPr lang="en-NZ" b="1" dirty="0" smtClean="0"/>
              <a:t>all </a:t>
            </a:r>
            <a:r>
              <a:rPr lang="en-NZ" dirty="0" smtClean="0"/>
              <a:t>the changes</a:t>
            </a:r>
            <a:r>
              <a:rPr lang="en-NZ" baseline="0" dirty="0" smtClean="0"/>
              <a:t> introduced by CIMS (3); only the more significant ones are highlighted here. Agencies may add further slides if they want to discuss other changes as well. </a:t>
            </a:r>
            <a:endParaRPr lang="en-NZ" dirty="0"/>
          </a:p>
        </p:txBody>
      </p:sp>
      <p:sp>
        <p:nvSpPr>
          <p:cNvPr id="4" name="Slide Number Placeholder 3"/>
          <p:cNvSpPr>
            <a:spLocks noGrp="1"/>
          </p:cNvSpPr>
          <p:nvPr>
            <p:ph type="sldNum" sz="quarter" idx="10"/>
          </p:nvPr>
        </p:nvSpPr>
        <p:spPr/>
        <p:txBody>
          <a:bodyPr/>
          <a:lstStyle/>
          <a:p>
            <a:fld id="{09FC71CE-4AAE-4879-9DF7-BFB179D472C5}" type="slidenum">
              <a:rPr lang="en-NZ" smtClean="0"/>
              <a:t>3</a:t>
            </a:fld>
            <a:endParaRPr lang="en-NZ"/>
          </a:p>
        </p:txBody>
      </p:sp>
    </p:spTree>
    <p:extLst>
      <p:ext uri="{BB962C8B-B14F-4D97-AF65-F5344CB8AC3E}">
        <p14:creationId xmlns:p14="http://schemas.microsoft.com/office/powerpoint/2010/main" val="3562816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NZ" sz="1200" b="0" i="0" u="none" strike="noStrike" kern="1200" dirty="0" smtClean="0">
                <a:solidFill>
                  <a:schemeClr val="tx1"/>
                </a:solidFill>
                <a:effectLst/>
                <a:latin typeface="+mn-lt"/>
                <a:ea typeface="+mn-ea"/>
                <a:cs typeface="+mn-cs"/>
              </a:rPr>
              <a:t>The previous 10 principles are now reduced</a:t>
            </a:r>
            <a:r>
              <a:rPr lang="en-NZ" sz="1200" b="0" i="0" u="none" strike="noStrike" kern="1200" baseline="0" dirty="0" smtClean="0">
                <a:solidFill>
                  <a:schemeClr val="tx1"/>
                </a:solidFill>
                <a:effectLst/>
                <a:latin typeface="+mn-lt"/>
                <a:ea typeface="+mn-ea"/>
                <a:cs typeface="+mn-cs"/>
              </a:rPr>
              <a:t> to 3 core principles (the other 7 are now part of </a:t>
            </a:r>
            <a:r>
              <a:rPr lang="en-NZ" sz="1200" b="0" i="1" u="none" strike="noStrike" kern="1200" baseline="0" dirty="0" smtClean="0">
                <a:solidFill>
                  <a:schemeClr val="tx1"/>
                </a:solidFill>
                <a:effectLst/>
                <a:latin typeface="+mn-lt"/>
                <a:ea typeface="+mn-ea"/>
                <a:cs typeface="+mn-cs"/>
              </a:rPr>
              <a:t>CIMS Characteristics</a:t>
            </a:r>
            <a:r>
              <a:rPr lang="en-NZ" sz="1200" b="0" i="0" u="none" strike="noStrike" kern="1200" baseline="0" dirty="0" smtClean="0">
                <a:solidFill>
                  <a:schemeClr val="tx1"/>
                </a:solidFill>
                <a:effectLst/>
                <a:latin typeface="+mn-lt"/>
                <a:ea typeface="+mn-ea"/>
                <a:cs typeface="+mn-cs"/>
              </a:rPr>
              <a:t>):</a:t>
            </a:r>
          </a:p>
          <a:p>
            <a:pPr lvl="0" fontAlgn="base"/>
            <a:r>
              <a:rPr lang="en-NZ" sz="1200" b="1" i="1" u="none" strike="noStrike" kern="1200" dirty="0" smtClean="0">
                <a:solidFill>
                  <a:schemeClr val="tx1"/>
                </a:solidFill>
                <a:effectLst/>
                <a:latin typeface="+mn-lt"/>
                <a:ea typeface="+mn-ea"/>
                <a:cs typeface="+mn-cs"/>
              </a:rPr>
              <a:t>Responsive to community needs / </a:t>
            </a:r>
            <a:r>
              <a:rPr lang="en-NZ" sz="1200" b="1" i="1" u="none" strike="noStrike" kern="1200" dirty="0" err="1" smtClean="0">
                <a:solidFill>
                  <a:schemeClr val="tx1"/>
                </a:solidFill>
                <a:effectLst/>
                <a:latin typeface="+mn-lt"/>
                <a:ea typeface="+mn-ea"/>
                <a:cs typeface="+mn-cs"/>
              </a:rPr>
              <a:t>Urupare</a:t>
            </a:r>
            <a:r>
              <a:rPr lang="en-NZ" sz="1200" b="1" i="1" u="none" strike="noStrike" kern="1200" dirty="0" smtClean="0">
                <a:solidFill>
                  <a:schemeClr val="tx1"/>
                </a:solidFill>
                <a:effectLst/>
                <a:latin typeface="+mn-lt"/>
                <a:ea typeface="+mn-ea"/>
                <a:cs typeface="+mn-cs"/>
              </a:rPr>
              <a:t> </a:t>
            </a:r>
            <a:r>
              <a:rPr lang="en-NZ" sz="1200" b="1" i="1" u="none" strike="noStrike" kern="1200" dirty="0" err="1" smtClean="0">
                <a:solidFill>
                  <a:schemeClr val="tx1"/>
                </a:solidFill>
                <a:effectLst/>
                <a:latin typeface="+mn-lt"/>
                <a:ea typeface="+mn-ea"/>
                <a:cs typeface="+mn-cs"/>
              </a:rPr>
              <a:t>ki</a:t>
            </a:r>
            <a:r>
              <a:rPr lang="en-NZ" sz="1200" b="1" i="1" u="none" strike="noStrike" kern="1200" dirty="0" smtClean="0">
                <a:solidFill>
                  <a:schemeClr val="tx1"/>
                </a:solidFill>
                <a:effectLst/>
                <a:latin typeface="+mn-lt"/>
                <a:ea typeface="+mn-ea"/>
                <a:cs typeface="+mn-cs"/>
              </a:rPr>
              <a:t> </a:t>
            </a:r>
            <a:r>
              <a:rPr lang="en-NZ" sz="1200" b="1" i="1" u="none" strike="noStrike" kern="1200" dirty="0" err="1" smtClean="0">
                <a:solidFill>
                  <a:schemeClr val="tx1"/>
                </a:solidFill>
                <a:effectLst/>
                <a:latin typeface="+mn-lt"/>
                <a:ea typeface="+mn-ea"/>
                <a:cs typeface="+mn-cs"/>
              </a:rPr>
              <a:t>ngā</a:t>
            </a:r>
            <a:r>
              <a:rPr lang="en-NZ" sz="1200" b="1" i="1" u="none" strike="noStrike" kern="1200" dirty="0" smtClean="0">
                <a:solidFill>
                  <a:schemeClr val="tx1"/>
                </a:solidFill>
                <a:effectLst/>
                <a:latin typeface="+mn-lt"/>
                <a:ea typeface="+mn-ea"/>
                <a:cs typeface="+mn-cs"/>
              </a:rPr>
              <a:t> </a:t>
            </a:r>
            <a:r>
              <a:rPr lang="en-NZ" sz="1200" b="1" i="1" u="none" strike="noStrike" kern="1200" dirty="0" err="1" smtClean="0">
                <a:solidFill>
                  <a:schemeClr val="tx1"/>
                </a:solidFill>
                <a:effectLst/>
                <a:latin typeface="+mn-lt"/>
                <a:ea typeface="+mn-ea"/>
                <a:cs typeface="+mn-cs"/>
              </a:rPr>
              <a:t>hiahia</a:t>
            </a:r>
            <a:r>
              <a:rPr lang="en-NZ" sz="1200" b="1" i="1" u="none" strike="noStrike" kern="1200" dirty="0" smtClean="0">
                <a:solidFill>
                  <a:schemeClr val="tx1"/>
                </a:solidFill>
                <a:effectLst/>
                <a:latin typeface="+mn-lt"/>
                <a:ea typeface="+mn-ea"/>
                <a:cs typeface="+mn-cs"/>
              </a:rPr>
              <a:t> </a:t>
            </a:r>
            <a:r>
              <a:rPr lang="en-NZ" sz="1200" b="1" i="1" u="none" strike="noStrike" kern="1200" dirty="0" err="1" smtClean="0">
                <a:solidFill>
                  <a:schemeClr val="tx1"/>
                </a:solidFill>
                <a:effectLst/>
                <a:latin typeface="+mn-lt"/>
                <a:ea typeface="+mn-ea"/>
                <a:cs typeface="+mn-cs"/>
              </a:rPr>
              <a:t>hapori</a:t>
            </a:r>
            <a:endParaRPr lang="en-NZ" sz="1200" b="1" i="1" u="none" strike="noStrike"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Any response should mitigate and manage the consequences of an incident on the affected individuals, families/</a:t>
            </a:r>
            <a:r>
              <a:rPr lang="en-NZ" sz="1200" kern="1200" dirty="0" err="1" smtClean="0">
                <a:solidFill>
                  <a:schemeClr val="tx1"/>
                </a:solidFill>
                <a:effectLst/>
                <a:latin typeface="+mn-lt"/>
                <a:ea typeface="+mn-ea"/>
                <a:cs typeface="+mn-cs"/>
              </a:rPr>
              <a:t>whānau</a:t>
            </a:r>
            <a:r>
              <a:rPr lang="en-NZ" sz="1200" kern="1200" dirty="0" smtClean="0">
                <a:solidFill>
                  <a:schemeClr val="tx1"/>
                </a:solidFill>
                <a:effectLst/>
                <a:latin typeface="+mn-lt"/>
                <a:ea typeface="+mn-ea"/>
                <a:cs typeface="+mn-cs"/>
              </a:rPr>
              <a:t> and communities, including animals. Response personnel must recognise an individual’s rights, treat individuals with fairness and dignity and ensure the needs of affected people and animals are identified and met throughout the response and into recovery. Communities must be able to actively participate in a response rather than wait passively for assistance. To allow this to occur, response personnel need to effectively communicate with communities to understand, integrate and/or align the community response. </a:t>
            </a:r>
          </a:p>
          <a:p>
            <a:endParaRPr lang="en-NZ" sz="1200" kern="1200" dirty="0" smtClean="0">
              <a:solidFill>
                <a:schemeClr val="tx1"/>
              </a:solidFill>
              <a:effectLst/>
              <a:latin typeface="+mn-lt"/>
              <a:ea typeface="+mn-ea"/>
              <a:cs typeface="+mn-cs"/>
            </a:endParaRPr>
          </a:p>
          <a:p>
            <a:pPr lvl="0" fontAlgn="base"/>
            <a:r>
              <a:rPr lang="en-NZ" sz="1200" b="1" i="1" u="none" strike="noStrike" kern="1200" dirty="0" smtClean="0">
                <a:solidFill>
                  <a:schemeClr val="tx1"/>
                </a:solidFill>
                <a:effectLst/>
                <a:latin typeface="+mn-lt"/>
                <a:ea typeface="+mn-ea"/>
                <a:cs typeface="+mn-cs"/>
              </a:rPr>
              <a:t>Flexibility / </a:t>
            </a:r>
            <a:r>
              <a:rPr lang="en-NZ" sz="1200" b="1" i="1" u="none" strike="noStrike" kern="1200" dirty="0" err="1" smtClean="0">
                <a:solidFill>
                  <a:schemeClr val="tx1"/>
                </a:solidFill>
                <a:effectLst/>
                <a:latin typeface="+mn-lt"/>
                <a:ea typeface="+mn-ea"/>
                <a:cs typeface="+mn-cs"/>
              </a:rPr>
              <a:t>Ngāwaritanga</a:t>
            </a:r>
            <a:endParaRPr lang="en-NZ" sz="1200" b="1" i="1" u="none" strike="noStrike"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Flexibility allows CIMS to be modular and scalable, and therefore applicable to incidents that vary widely in terms of scale, hazard or situational characteristics. CIMS is scalable and adaptable to any situation.</a:t>
            </a:r>
          </a:p>
          <a:p>
            <a:endParaRPr lang="en-NZ" sz="1200" kern="1200" dirty="0" smtClean="0">
              <a:solidFill>
                <a:schemeClr val="tx1"/>
              </a:solidFill>
              <a:effectLst/>
              <a:latin typeface="+mn-lt"/>
              <a:ea typeface="+mn-ea"/>
              <a:cs typeface="+mn-cs"/>
            </a:endParaRPr>
          </a:p>
          <a:p>
            <a:pPr lvl="0" fontAlgn="base"/>
            <a:r>
              <a:rPr lang="en-NZ" sz="1200" b="1" i="1" u="none" strike="noStrike" kern="1200" dirty="0" smtClean="0">
                <a:solidFill>
                  <a:schemeClr val="tx1"/>
                </a:solidFill>
                <a:effectLst/>
                <a:latin typeface="+mn-lt"/>
                <a:ea typeface="+mn-ea"/>
                <a:cs typeface="+mn-cs"/>
              </a:rPr>
              <a:t>Unity of effort / Mahi </a:t>
            </a:r>
            <a:r>
              <a:rPr lang="en-NZ" sz="1200" b="1" i="1" u="none" strike="noStrike" kern="1200" dirty="0" err="1" smtClean="0">
                <a:solidFill>
                  <a:schemeClr val="tx1"/>
                </a:solidFill>
                <a:effectLst/>
                <a:latin typeface="+mn-lt"/>
                <a:ea typeface="+mn-ea"/>
                <a:cs typeface="+mn-cs"/>
              </a:rPr>
              <a:t>ngātahi</a:t>
            </a:r>
            <a:endParaRPr lang="en-NZ" sz="1200" b="1" i="1" u="none" strike="noStrike"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Unity of effort ensures common objectives are met by coordinating response and recovery activities among the functions and organisations involved. Unity of effort allows organisations with specific mandates to support each other while maintaining their own authorities.</a:t>
            </a:r>
          </a:p>
          <a:p>
            <a:endParaRPr lang="en-NZ" dirty="0"/>
          </a:p>
        </p:txBody>
      </p:sp>
      <p:sp>
        <p:nvSpPr>
          <p:cNvPr id="4" name="Slide Number Placeholder 3"/>
          <p:cNvSpPr>
            <a:spLocks noGrp="1"/>
          </p:cNvSpPr>
          <p:nvPr>
            <p:ph type="sldNum" sz="quarter" idx="10"/>
          </p:nvPr>
        </p:nvSpPr>
        <p:spPr/>
        <p:txBody>
          <a:bodyPr/>
          <a:lstStyle/>
          <a:p>
            <a:fld id="{09FC71CE-4AAE-4879-9DF7-BFB179D472C5}" type="slidenum">
              <a:rPr lang="en-NZ" smtClean="0"/>
              <a:t>4</a:t>
            </a:fld>
            <a:endParaRPr lang="en-NZ"/>
          </a:p>
        </p:txBody>
      </p:sp>
    </p:spTree>
    <p:extLst>
      <p:ext uri="{BB962C8B-B14F-4D97-AF65-F5344CB8AC3E}">
        <p14:creationId xmlns:p14="http://schemas.microsoft.com/office/powerpoint/2010/main" val="3506784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dirty="0" smtClean="0"/>
              <a:t>Important to note that while many iwi/Māori may share a similar worldview, there is still a need to recognise different dynamics within and between iwi, </a:t>
            </a:r>
            <a:r>
              <a:rPr lang="en-NZ" sz="1600" dirty="0" err="1" smtClean="0"/>
              <a:t>hapū</a:t>
            </a:r>
            <a:r>
              <a:rPr lang="en-NZ" sz="1600" dirty="0" smtClean="0"/>
              <a:t>, and </a:t>
            </a:r>
            <a:r>
              <a:rPr lang="en-NZ" sz="1600" dirty="0" err="1" smtClean="0"/>
              <a:t>marae</a:t>
            </a:r>
            <a:r>
              <a:rPr lang="en-NZ" sz="1600" dirty="0" smtClean="0"/>
              <a:t>, and to engage with each individually if not collectively represented. There is also a need to recognise that different iwi, </a:t>
            </a:r>
            <a:r>
              <a:rPr lang="en-NZ" sz="1600" dirty="0" err="1" smtClean="0"/>
              <a:t>hapū</a:t>
            </a:r>
            <a:r>
              <a:rPr lang="en-NZ" sz="1600" dirty="0" smtClean="0"/>
              <a:t>, and </a:t>
            </a:r>
            <a:r>
              <a:rPr lang="en-NZ" sz="1600" dirty="0" err="1" smtClean="0"/>
              <a:t>marae</a:t>
            </a:r>
            <a:r>
              <a:rPr lang="en-NZ" sz="1600" dirty="0" smtClean="0"/>
              <a:t> have different resource and asset bases and their ability to respond is dependent on this.</a:t>
            </a:r>
          </a:p>
          <a:p>
            <a:endParaRPr lang="en-NZ" sz="1600" dirty="0" smtClean="0"/>
          </a:p>
          <a:p>
            <a:r>
              <a:rPr lang="en-NZ" sz="1600" dirty="0" smtClean="0"/>
              <a:t>Engaging iwi/Māori in response and recovery should be based on:</a:t>
            </a:r>
          </a:p>
          <a:p>
            <a:pPr marL="742950" lvl="1" indent="-285750">
              <a:buFont typeface="Arial" panose="020B0604020202020204" pitchFamily="34" charset="0"/>
              <a:buChar char="•"/>
            </a:pPr>
            <a:r>
              <a:rPr lang="en-NZ" sz="1600" dirty="0" smtClean="0"/>
              <a:t>a partnership that is built on mutual respect and shared values, and that follows the Treaty Principles of Participation, Protection and Partnership;</a:t>
            </a:r>
          </a:p>
          <a:p>
            <a:pPr marL="742950" lvl="1" indent="-285750">
              <a:buFont typeface="Arial" panose="020B0604020202020204" pitchFamily="34" charset="0"/>
              <a:buChar char="•"/>
            </a:pPr>
            <a:r>
              <a:rPr lang="en-NZ" sz="1600" dirty="0" smtClean="0"/>
              <a:t>recognition of the capability and capacity of iwi/Māori and </a:t>
            </a:r>
            <a:r>
              <a:rPr lang="en-NZ" sz="1600" dirty="0" err="1" smtClean="0"/>
              <a:t>marae</a:t>
            </a:r>
            <a:r>
              <a:rPr lang="en-NZ" sz="1600" dirty="0" smtClean="0"/>
              <a:t> to support response and recovery; and</a:t>
            </a:r>
          </a:p>
          <a:p>
            <a:pPr marL="742950" lvl="1" indent="-285750">
              <a:buFont typeface="Arial" panose="020B0604020202020204" pitchFamily="34" charset="0"/>
              <a:buChar char="•"/>
            </a:pPr>
            <a:r>
              <a:rPr lang="en-NZ" sz="1600" dirty="0" smtClean="0"/>
              <a:t>collaboration between iwi/Māori and emergency management organisations before, during and after an event, and across all  four </a:t>
            </a:r>
            <a:r>
              <a:rPr lang="en-NZ" sz="1600" dirty="0" err="1" smtClean="0"/>
              <a:t>Rs</a:t>
            </a:r>
            <a:r>
              <a:rPr lang="en-NZ" sz="1600" dirty="0" smtClean="0"/>
              <a:t>.</a:t>
            </a:r>
          </a:p>
          <a:p>
            <a:endParaRPr lang="en-NZ" dirty="0"/>
          </a:p>
        </p:txBody>
      </p:sp>
      <p:sp>
        <p:nvSpPr>
          <p:cNvPr id="4" name="Slide Number Placeholder 3"/>
          <p:cNvSpPr>
            <a:spLocks noGrp="1"/>
          </p:cNvSpPr>
          <p:nvPr>
            <p:ph type="sldNum" sz="quarter" idx="10"/>
          </p:nvPr>
        </p:nvSpPr>
        <p:spPr/>
        <p:txBody>
          <a:bodyPr/>
          <a:lstStyle/>
          <a:p>
            <a:fld id="{09FC71CE-4AAE-4879-9DF7-BFB179D472C5}" type="slidenum">
              <a:rPr lang="en-NZ" smtClean="0"/>
              <a:t>5</a:t>
            </a:fld>
            <a:endParaRPr lang="en-NZ"/>
          </a:p>
        </p:txBody>
      </p:sp>
    </p:spTree>
    <p:extLst>
      <p:ext uri="{BB962C8B-B14F-4D97-AF65-F5344CB8AC3E}">
        <p14:creationId xmlns:p14="http://schemas.microsoft.com/office/powerpoint/2010/main" val="1512003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Model is based on the 4 Recovery environments: Social,</a:t>
            </a:r>
            <a:r>
              <a:rPr lang="en-NZ" baseline="0" dirty="0" smtClean="0"/>
              <a:t> Built, Natural &amp; Economic</a:t>
            </a:r>
          </a:p>
          <a:p>
            <a:pPr marL="228600" indent="-228600">
              <a:buAutoNum type="arabicPeriod"/>
            </a:pPr>
            <a:r>
              <a:rPr lang="en-NZ" baseline="0" dirty="0" smtClean="0"/>
              <a:t>Consider consequences (impacts) in each of the environments</a:t>
            </a:r>
          </a:p>
          <a:p>
            <a:pPr marL="228600" indent="-228600">
              <a:buAutoNum type="arabicPeriod"/>
            </a:pPr>
            <a:r>
              <a:rPr lang="en-NZ" baseline="0" dirty="0" smtClean="0"/>
              <a:t>Identify the communities affected by each consequence</a:t>
            </a:r>
          </a:p>
          <a:p>
            <a:pPr marL="228600" indent="-228600">
              <a:buAutoNum type="arabicPeriod"/>
            </a:pPr>
            <a:r>
              <a:rPr lang="en-NZ" baseline="0" dirty="0" smtClean="0"/>
              <a:t>Identify the stakeholders we need to connect with for each community</a:t>
            </a:r>
          </a:p>
          <a:p>
            <a:pPr marL="228600" indent="-228600">
              <a:buAutoNum type="arabicPeriod"/>
            </a:pPr>
            <a:endParaRPr lang="en-NZ" baseline="0" dirty="0" smtClean="0"/>
          </a:p>
          <a:p>
            <a:pPr marL="0" indent="0">
              <a:buNone/>
            </a:pPr>
            <a:r>
              <a:rPr lang="en-NZ" baseline="0" dirty="0" smtClean="0"/>
              <a:t>Result informs Response &amp; Recovery Intent &amp; Objectives; which in turn inform Planning</a:t>
            </a:r>
          </a:p>
          <a:p>
            <a:pPr marL="0" indent="0">
              <a:buNone/>
            </a:pPr>
            <a:endParaRPr lang="en-NZ" baseline="0" dirty="0" smtClean="0"/>
          </a:p>
          <a:p>
            <a:pPr marL="0" indent="0">
              <a:buNone/>
            </a:pPr>
            <a:r>
              <a:rPr lang="en-NZ" baseline="0" dirty="0" smtClean="0"/>
              <a:t>Repeat the analysis at appropriate intervals</a:t>
            </a:r>
            <a:endParaRPr lang="en-NZ" dirty="0" smtClean="0"/>
          </a:p>
          <a:p>
            <a:r>
              <a:rPr lang="en-NZ" dirty="0" smtClean="0"/>
              <a:t>	</a:t>
            </a:r>
            <a:endParaRPr lang="en-NZ" dirty="0"/>
          </a:p>
        </p:txBody>
      </p:sp>
      <p:sp>
        <p:nvSpPr>
          <p:cNvPr id="4" name="Slide Number Placeholder 3"/>
          <p:cNvSpPr>
            <a:spLocks noGrp="1"/>
          </p:cNvSpPr>
          <p:nvPr>
            <p:ph type="sldNum" sz="quarter" idx="10"/>
          </p:nvPr>
        </p:nvSpPr>
        <p:spPr/>
        <p:txBody>
          <a:bodyPr/>
          <a:lstStyle/>
          <a:p>
            <a:fld id="{09FC71CE-4AAE-4879-9DF7-BFB179D472C5}" type="slidenum">
              <a:rPr lang="en-NZ" smtClean="0"/>
              <a:t>6</a:t>
            </a:fld>
            <a:endParaRPr lang="en-NZ"/>
          </a:p>
        </p:txBody>
      </p:sp>
    </p:spTree>
    <p:extLst>
      <p:ext uri="{BB962C8B-B14F-4D97-AF65-F5344CB8AC3E}">
        <p14:creationId xmlns:p14="http://schemas.microsoft.com/office/powerpoint/2010/main" val="3419945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Incident classifications may be used to:</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communicate the </a:t>
            </a:r>
            <a:r>
              <a:rPr lang="en-NZ" sz="1200" kern="1200" baseline="0" dirty="0" smtClean="0">
                <a:solidFill>
                  <a:schemeClr val="tx1"/>
                </a:solidFill>
                <a:effectLst/>
                <a:latin typeface="+mn-lt"/>
                <a:ea typeface="+mn-ea"/>
                <a:cs typeface="+mn-cs"/>
              </a:rPr>
              <a:t>approach &amp; effort required among agencies;</a:t>
            </a:r>
            <a:endParaRPr lang="en-NZ"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signal the level of commitment, seniority and skills required;</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guide current or future resourcing and planning;</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gauge the stress factor across the emergency management system at points in time;</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provide an indication of whether higher response levels should be activated; or activities be scaled up;</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ensure that those assigned to the management of the incident are appropriately skilled, authorised, and resourced.</a:t>
            </a:r>
          </a:p>
          <a:p>
            <a:endParaRPr lang="en-NZ" dirty="0"/>
          </a:p>
        </p:txBody>
      </p:sp>
      <p:sp>
        <p:nvSpPr>
          <p:cNvPr id="4" name="Slide Number Placeholder 3"/>
          <p:cNvSpPr>
            <a:spLocks noGrp="1"/>
          </p:cNvSpPr>
          <p:nvPr>
            <p:ph type="sldNum" sz="quarter" idx="10"/>
          </p:nvPr>
        </p:nvSpPr>
        <p:spPr/>
        <p:txBody>
          <a:bodyPr/>
          <a:lstStyle/>
          <a:p>
            <a:fld id="{09FC71CE-4AAE-4879-9DF7-BFB179D472C5}" type="slidenum">
              <a:rPr lang="en-NZ" smtClean="0"/>
              <a:t>7</a:t>
            </a:fld>
            <a:endParaRPr lang="en-NZ"/>
          </a:p>
        </p:txBody>
      </p:sp>
    </p:spTree>
    <p:extLst>
      <p:ext uri="{BB962C8B-B14F-4D97-AF65-F5344CB8AC3E}">
        <p14:creationId xmlns:p14="http://schemas.microsoft.com/office/powerpoint/2010/main" val="3892686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An incident classification is determined by the Controller, supported by the IMT to ensure consistent understanding, using the categories and descriptors provided in the Table. The categories and descriptors are applicable across all response levels, although they may not be relevant across all incidents or responses.</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If a response involves multiple Coordination Centres, a classification should be determined by the Controller for each centre where a Controller is present.</a:t>
            </a:r>
          </a:p>
          <a:p>
            <a:endParaRPr lang="en-NZ" dirty="0"/>
          </a:p>
        </p:txBody>
      </p:sp>
      <p:sp>
        <p:nvSpPr>
          <p:cNvPr id="4" name="Slide Number Placeholder 3"/>
          <p:cNvSpPr>
            <a:spLocks noGrp="1"/>
          </p:cNvSpPr>
          <p:nvPr>
            <p:ph type="sldNum" sz="quarter" idx="10"/>
          </p:nvPr>
        </p:nvSpPr>
        <p:spPr/>
        <p:txBody>
          <a:bodyPr/>
          <a:lstStyle/>
          <a:p>
            <a:fld id="{09FC71CE-4AAE-4879-9DF7-BFB179D472C5}" type="slidenum">
              <a:rPr lang="en-NZ" smtClean="0"/>
              <a:t>8</a:t>
            </a:fld>
            <a:endParaRPr lang="en-NZ"/>
          </a:p>
        </p:txBody>
      </p:sp>
    </p:spTree>
    <p:extLst>
      <p:ext uri="{BB962C8B-B14F-4D97-AF65-F5344CB8AC3E}">
        <p14:creationId xmlns:p14="http://schemas.microsoft.com/office/powerpoint/2010/main" val="2130555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Incident</a:t>
            </a:r>
            <a:r>
              <a:rPr lang="en-NZ" baseline="0" dirty="0" smtClean="0"/>
              <a:t> classification depicted like this in products such as </a:t>
            </a:r>
            <a:r>
              <a:rPr lang="en-NZ" baseline="0" dirty="0" err="1" smtClean="0"/>
              <a:t>SitReps</a:t>
            </a:r>
            <a:r>
              <a:rPr lang="en-NZ" baseline="0" dirty="0" smtClean="0"/>
              <a:t> &amp; Action Plans.</a:t>
            </a:r>
          </a:p>
          <a:p>
            <a:r>
              <a:rPr lang="en-NZ" baseline="0" dirty="0" smtClean="0"/>
              <a:t>In this instance; a Regional level Classification 2 incident; the forecast (trend) is it is escalating in severity.</a:t>
            </a:r>
            <a:endParaRPr lang="en-NZ" dirty="0"/>
          </a:p>
        </p:txBody>
      </p:sp>
      <p:sp>
        <p:nvSpPr>
          <p:cNvPr id="4" name="Slide Number Placeholder 3"/>
          <p:cNvSpPr>
            <a:spLocks noGrp="1"/>
          </p:cNvSpPr>
          <p:nvPr>
            <p:ph type="sldNum" sz="quarter" idx="10"/>
          </p:nvPr>
        </p:nvSpPr>
        <p:spPr/>
        <p:txBody>
          <a:bodyPr/>
          <a:lstStyle/>
          <a:p>
            <a:fld id="{09FC71CE-4AAE-4879-9DF7-BFB179D472C5}" type="slidenum">
              <a:rPr lang="en-NZ" smtClean="0"/>
              <a:t>9</a:t>
            </a:fld>
            <a:endParaRPr lang="en-NZ"/>
          </a:p>
        </p:txBody>
      </p:sp>
    </p:spTree>
    <p:extLst>
      <p:ext uri="{BB962C8B-B14F-4D97-AF65-F5344CB8AC3E}">
        <p14:creationId xmlns:p14="http://schemas.microsoft.com/office/powerpoint/2010/main" val="3988230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31B9EE8B-1602-4892-B467-675BC341A90B}" type="datetimeFigureOut">
              <a:rPr lang="en-NZ" smtClean="0"/>
              <a:t>13/09/2019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1A55A7B-CAC9-4BA9-BBBB-FB1FBF4D5B66}" type="slidenum">
              <a:rPr lang="en-NZ" smtClean="0"/>
              <a:t>‹#›</a:t>
            </a:fld>
            <a:endParaRPr lang="en-NZ"/>
          </a:p>
        </p:txBody>
      </p:sp>
    </p:spTree>
    <p:extLst>
      <p:ext uri="{BB962C8B-B14F-4D97-AF65-F5344CB8AC3E}">
        <p14:creationId xmlns:p14="http://schemas.microsoft.com/office/powerpoint/2010/main" val="10643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1B9EE8B-1602-4892-B467-675BC341A90B}" type="datetimeFigureOut">
              <a:rPr lang="en-NZ" smtClean="0"/>
              <a:t>13/09/2019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1A55A7B-CAC9-4BA9-BBBB-FB1FBF4D5B66}" type="slidenum">
              <a:rPr lang="en-NZ" smtClean="0"/>
              <a:t>‹#›</a:t>
            </a:fld>
            <a:endParaRPr lang="en-NZ"/>
          </a:p>
        </p:txBody>
      </p:sp>
    </p:spTree>
    <p:extLst>
      <p:ext uri="{BB962C8B-B14F-4D97-AF65-F5344CB8AC3E}">
        <p14:creationId xmlns:p14="http://schemas.microsoft.com/office/powerpoint/2010/main" val="300020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1B9EE8B-1602-4892-B467-675BC341A90B}" type="datetimeFigureOut">
              <a:rPr lang="en-NZ" smtClean="0"/>
              <a:t>13/09/2019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1A55A7B-CAC9-4BA9-BBBB-FB1FBF4D5B66}" type="slidenum">
              <a:rPr lang="en-NZ" smtClean="0"/>
              <a:t>‹#›</a:t>
            </a:fld>
            <a:endParaRPr lang="en-NZ"/>
          </a:p>
        </p:txBody>
      </p:sp>
    </p:spTree>
    <p:extLst>
      <p:ext uri="{BB962C8B-B14F-4D97-AF65-F5344CB8AC3E}">
        <p14:creationId xmlns:p14="http://schemas.microsoft.com/office/powerpoint/2010/main" val="289777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1B9EE8B-1602-4892-B467-675BC341A90B}" type="datetimeFigureOut">
              <a:rPr lang="en-NZ" smtClean="0"/>
              <a:t>13/09/2019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1A55A7B-CAC9-4BA9-BBBB-FB1FBF4D5B66}" type="slidenum">
              <a:rPr lang="en-NZ" smtClean="0"/>
              <a:t>‹#›</a:t>
            </a:fld>
            <a:endParaRPr lang="en-NZ"/>
          </a:p>
        </p:txBody>
      </p:sp>
    </p:spTree>
    <p:extLst>
      <p:ext uri="{BB962C8B-B14F-4D97-AF65-F5344CB8AC3E}">
        <p14:creationId xmlns:p14="http://schemas.microsoft.com/office/powerpoint/2010/main" val="283217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B9EE8B-1602-4892-B467-675BC341A90B}" type="datetimeFigureOut">
              <a:rPr lang="en-NZ" smtClean="0"/>
              <a:t>13/09/2019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1A55A7B-CAC9-4BA9-BBBB-FB1FBF4D5B66}" type="slidenum">
              <a:rPr lang="en-NZ" smtClean="0"/>
              <a:t>‹#›</a:t>
            </a:fld>
            <a:endParaRPr lang="en-NZ"/>
          </a:p>
        </p:txBody>
      </p:sp>
    </p:spTree>
    <p:extLst>
      <p:ext uri="{BB962C8B-B14F-4D97-AF65-F5344CB8AC3E}">
        <p14:creationId xmlns:p14="http://schemas.microsoft.com/office/powerpoint/2010/main" val="19359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31B9EE8B-1602-4892-B467-675BC341A90B}" type="datetimeFigureOut">
              <a:rPr lang="en-NZ" smtClean="0"/>
              <a:t>13/09/2019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1A55A7B-CAC9-4BA9-BBBB-FB1FBF4D5B66}" type="slidenum">
              <a:rPr lang="en-NZ" smtClean="0"/>
              <a:t>‹#›</a:t>
            </a:fld>
            <a:endParaRPr lang="en-NZ"/>
          </a:p>
        </p:txBody>
      </p:sp>
    </p:spTree>
    <p:extLst>
      <p:ext uri="{BB962C8B-B14F-4D97-AF65-F5344CB8AC3E}">
        <p14:creationId xmlns:p14="http://schemas.microsoft.com/office/powerpoint/2010/main" val="335149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31B9EE8B-1602-4892-B467-675BC341A90B}" type="datetimeFigureOut">
              <a:rPr lang="en-NZ" smtClean="0"/>
              <a:t>13/09/2019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1A55A7B-CAC9-4BA9-BBBB-FB1FBF4D5B66}" type="slidenum">
              <a:rPr lang="en-NZ" smtClean="0"/>
              <a:t>‹#›</a:t>
            </a:fld>
            <a:endParaRPr lang="en-NZ"/>
          </a:p>
        </p:txBody>
      </p:sp>
    </p:spTree>
    <p:extLst>
      <p:ext uri="{BB962C8B-B14F-4D97-AF65-F5344CB8AC3E}">
        <p14:creationId xmlns:p14="http://schemas.microsoft.com/office/powerpoint/2010/main" val="1518062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31B9EE8B-1602-4892-B467-675BC341A90B}" type="datetimeFigureOut">
              <a:rPr lang="en-NZ" smtClean="0"/>
              <a:t>13/09/2019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1A55A7B-CAC9-4BA9-BBBB-FB1FBF4D5B66}" type="slidenum">
              <a:rPr lang="en-NZ" smtClean="0"/>
              <a:t>‹#›</a:t>
            </a:fld>
            <a:endParaRPr lang="en-NZ"/>
          </a:p>
        </p:txBody>
      </p:sp>
    </p:spTree>
    <p:extLst>
      <p:ext uri="{BB962C8B-B14F-4D97-AF65-F5344CB8AC3E}">
        <p14:creationId xmlns:p14="http://schemas.microsoft.com/office/powerpoint/2010/main" val="2031570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9EE8B-1602-4892-B467-675BC341A90B}" type="datetimeFigureOut">
              <a:rPr lang="en-NZ" smtClean="0"/>
              <a:t>13/09/2019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41A55A7B-CAC9-4BA9-BBBB-FB1FBF4D5B66}" type="slidenum">
              <a:rPr lang="en-NZ" smtClean="0"/>
              <a:t>‹#›</a:t>
            </a:fld>
            <a:endParaRPr lang="en-NZ"/>
          </a:p>
        </p:txBody>
      </p:sp>
    </p:spTree>
    <p:extLst>
      <p:ext uri="{BB962C8B-B14F-4D97-AF65-F5344CB8AC3E}">
        <p14:creationId xmlns:p14="http://schemas.microsoft.com/office/powerpoint/2010/main" val="48252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B9EE8B-1602-4892-B467-675BC341A90B}" type="datetimeFigureOut">
              <a:rPr lang="en-NZ" smtClean="0"/>
              <a:t>13/09/2019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1A55A7B-CAC9-4BA9-BBBB-FB1FBF4D5B66}" type="slidenum">
              <a:rPr lang="en-NZ" smtClean="0"/>
              <a:t>‹#›</a:t>
            </a:fld>
            <a:endParaRPr lang="en-NZ"/>
          </a:p>
        </p:txBody>
      </p:sp>
    </p:spTree>
    <p:extLst>
      <p:ext uri="{BB962C8B-B14F-4D97-AF65-F5344CB8AC3E}">
        <p14:creationId xmlns:p14="http://schemas.microsoft.com/office/powerpoint/2010/main" val="204685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B9EE8B-1602-4892-B467-675BC341A90B}" type="datetimeFigureOut">
              <a:rPr lang="en-NZ" smtClean="0"/>
              <a:t>13/09/2019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1A55A7B-CAC9-4BA9-BBBB-FB1FBF4D5B66}" type="slidenum">
              <a:rPr lang="en-NZ" smtClean="0"/>
              <a:t>‹#›</a:t>
            </a:fld>
            <a:endParaRPr lang="en-NZ"/>
          </a:p>
        </p:txBody>
      </p:sp>
    </p:spTree>
    <p:extLst>
      <p:ext uri="{BB962C8B-B14F-4D97-AF65-F5344CB8AC3E}">
        <p14:creationId xmlns:p14="http://schemas.microsoft.com/office/powerpoint/2010/main" val="88371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9EE8B-1602-4892-B467-675BC341A90B}" type="datetimeFigureOut">
              <a:rPr lang="en-NZ" smtClean="0"/>
              <a:t>13/09/2019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55A7B-CAC9-4BA9-BBBB-FB1FBF4D5B66}" type="slidenum">
              <a:rPr lang="en-NZ" smtClean="0"/>
              <a:t>‹#›</a:t>
            </a:fld>
            <a:endParaRPr lang="en-NZ"/>
          </a:p>
        </p:txBody>
      </p:sp>
    </p:spTree>
    <p:extLst>
      <p:ext uri="{BB962C8B-B14F-4D97-AF65-F5344CB8AC3E}">
        <p14:creationId xmlns:p14="http://schemas.microsoft.com/office/powerpoint/2010/main" val="3209563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8848" y="88694"/>
            <a:ext cx="9144000" cy="2387600"/>
          </a:xfrm>
        </p:spPr>
        <p:txBody>
          <a:bodyPr/>
          <a:lstStyle/>
          <a:p>
            <a:r>
              <a:rPr lang="en-NZ" dirty="0" smtClean="0"/>
              <a:t>CIMS 3</a:t>
            </a:r>
            <a:r>
              <a:rPr lang="en-NZ" baseline="30000" dirty="0" smtClean="0"/>
              <a:t>rd</a:t>
            </a:r>
            <a:r>
              <a:rPr lang="en-NZ" dirty="0" smtClean="0"/>
              <a:t> Edition: </a:t>
            </a:r>
            <a:endParaRPr lang="en-NZ" dirty="0"/>
          </a:p>
        </p:txBody>
      </p:sp>
      <p:sp>
        <p:nvSpPr>
          <p:cNvPr id="3" name="Subtitle 2"/>
          <p:cNvSpPr>
            <a:spLocks noGrp="1"/>
          </p:cNvSpPr>
          <p:nvPr>
            <p:ph type="subTitle" idx="1"/>
          </p:nvPr>
        </p:nvSpPr>
        <p:spPr>
          <a:xfrm>
            <a:off x="1548848" y="2667067"/>
            <a:ext cx="9144000" cy="1655762"/>
          </a:xfrm>
        </p:spPr>
        <p:txBody>
          <a:bodyPr>
            <a:normAutofit/>
          </a:bodyPr>
          <a:lstStyle/>
          <a:p>
            <a:r>
              <a:rPr lang="en-NZ" sz="3600" dirty="0" smtClean="0"/>
              <a:t>Some of the more significant changes</a:t>
            </a:r>
            <a:endParaRPr lang="en-NZ" sz="3600" dirty="0"/>
          </a:p>
        </p:txBody>
      </p:sp>
      <p:pic>
        <p:nvPicPr>
          <p:cNvPr id="6" name="Picture 5"/>
          <p:cNvPicPr>
            <a:picLocks noChangeAspect="1"/>
          </p:cNvPicPr>
          <p:nvPr/>
        </p:nvPicPr>
        <p:blipFill>
          <a:blip r:embed="rId3"/>
          <a:stretch>
            <a:fillRect/>
          </a:stretch>
        </p:blipFill>
        <p:spPr>
          <a:xfrm>
            <a:off x="-3806689" y="4322829"/>
            <a:ext cx="19125863" cy="2667299"/>
          </a:xfrm>
          <a:prstGeom prst="rect">
            <a:avLst/>
          </a:prstGeom>
        </p:spPr>
      </p:pic>
    </p:spTree>
    <p:extLst>
      <p:ext uri="{BB962C8B-B14F-4D97-AF65-F5344CB8AC3E}">
        <p14:creationId xmlns:p14="http://schemas.microsoft.com/office/powerpoint/2010/main" val="4112383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302" y="202264"/>
            <a:ext cx="10515600" cy="1325563"/>
          </a:xfrm>
        </p:spPr>
        <p:txBody>
          <a:bodyPr/>
          <a:lstStyle/>
          <a:p>
            <a:r>
              <a:rPr lang="en-NZ" dirty="0" smtClean="0"/>
              <a:t>A ‘networked hierarchy’ (S4.3)</a:t>
            </a:r>
            <a:endParaRPr lang="en-NZ"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485580"/>
              </p:ext>
            </p:extLst>
          </p:nvPr>
        </p:nvGraphicFramePr>
        <p:xfrm>
          <a:off x="489721" y="2469633"/>
          <a:ext cx="3912157" cy="2067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140785" y="1598332"/>
            <a:ext cx="2765352" cy="461665"/>
          </a:xfrm>
          <a:prstGeom prst="rect">
            <a:avLst/>
          </a:prstGeom>
          <a:noFill/>
        </p:spPr>
        <p:txBody>
          <a:bodyPr wrap="square" rtlCol="0">
            <a:spAutoFit/>
          </a:bodyPr>
          <a:lstStyle/>
          <a:p>
            <a:r>
              <a:rPr lang="en-NZ" sz="2400" dirty="0" smtClean="0"/>
              <a:t>Command &amp; Control</a:t>
            </a:r>
            <a:endParaRPr lang="en-NZ" sz="2400" dirty="0"/>
          </a:p>
        </p:txBody>
      </p:sp>
      <p:sp>
        <p:nvSpPr>
          <p:cNvPr id="7" name="TextBox 6"/>
          <p:cNvSpPr txBox="1"/>
          <p:nvPr/>
        </p:nvSpPr>
        <p:spPr>
          <a:xfrm>
            <a:off x="8878188" y="1524689"/>
            <a:ext cx="2679404" cy="461665"/>
          </a:xfrm>
          <a:prstGeom prst="rect">
            <a:avLst/>
          </a:prstGeom>
          <a:noFill/>
        </p:spPr>
        <p:txBody>
          <a:bodyPr wrap="square" rtlCol="0">
            <a:spAutoFit/>
          </a:bodyPr>
          <a:lstStyle/>
          <a:p>
            <a:pPr algn="ctr"/>
            <a:r>
              <a:rPr lang="en-NZ" sz="2400" dirty="0" smtClean="0"/>
              <a:t>Network (within CC)</a:t>
            </a:r>
            <a:endParaRPr lang="en-NZ" sz="2400" dirty="0"/>
          </a:p>
        </p:txBody>
      </p:sp>
      <p:grpSp>
        <p:nvGrpSpPr>
          <p:cNvPr id="29" name="Group 28"/>
          <p:cNvGrpSpPr/>
          <p:nvPr/>
        </p:nvGrpSpPr>
        <p:grpSpPr>
          <a:xfrm>
            <a:off x="8167414" y="2155677"/>
            <a:ext cx="4249280" cy="3200677"/>
            <a:chOff x="7227843" y="2155677"/>
            <a:chExt cx="4249280" cy="3200677"/>
          </a:xfrm>
        </p:grpSpPr>
        <p:pic>
          <p:nvPicPr>
            <p:cNvPr id="12" name="Picture 11"/>
            <p:cNvPicPr>
              <a:picLocks noChangeAspect="1"/>
            </p:cNvPicPr>
            <p:nvPr/>
          </p:nvPicPr>
          <p:blipFill>
            <a:blip r:embed="rId8"/>
            <a:stretch>
              <a:fillRect/>
            </a:stretch>
          </p:blipFill>
          <p:spPr>
            <a:xfrm>
              <a:off x="7227843" y="2155677"/>
              <a:ext cx="4249280" cy="3200677"/>
            </a:xfrm>
            <a:prstGeom prst="rect">
              <a:avLst/>
            </a:prstGeom>
          </p:spPr>
        </p:pic>
        <p:cxnSp>
          <p:nvCxnSpPr>
            <p:cNvPr id="9" name="Straight Connector 8"/>
            <p:cNvCxnSpPr/>
            <p:nvPr/>
          </p:nvCxnSpPr>
          <p:spPr>
            <a:xfrm>
              <a:off x="9930810" y="3737474"/>
              <a:ext cx="191386" cy="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546805" y="3756016"/>
              <a:ext cx="223284" cy="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352483" y="2979703"/>
              <a:ext cx="0" cy="223284"/>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352483" y="4314229"/>
              <a:ext cx="0" cy="223284"/>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30" name="Content Placeholder 3"/>
          <p:cNvGraphicFramePr>
            <a:graphicFrameLocks/>
          </p:cNvGraphicFramePr>
          <p:nvPr>
            <p:extLst>
              <p:ext uri="{D42A27DB-BD31-4B8C-83A1-F6EECF244321}">
                <p14:modId xmlns:p14="http://schemas.microsoft.com/office/powerpoint/2010/main" val="2544214770"/>
              </p:ext>
            </p:extLst>
          </p:nvPr>
        </p:nvGraphicFramePr>
        <p:xfrm>
          <a:off x="4669828" y="2469633"/>
          <a:ext cx="3912157" cy="20678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1" name="TextBox 30"/>
          <p:cNvSpPr txBox="1"/>
          <p:nvPr/>
        </p:nvSpPr>
        <p:spPr>
          <a:xfrm>
            <a:off x="2991317" y="5305817"/>
            <a:ext cx="2821122" cy="461665"/>
          </a:xfrm>
          <a:prstGeom prst="rect">
            <a:avLst/>
          </a:prstGeom>
          <a:noFill/>
        </p:spPr>
        <p:txBody>
          <a:bodyPr wrap="square" rtlCol="0">
            <a:spAutoFit/>
          </a:bodyPr>
          <a:lstStyle/>
          <a:p>
            <a:pPr algn="ctr"/>
            <a:r>
              <a:rPr lang="en-NZ" sz="2400" dirty="0" smtClean="0"/>
              <a:t>Network (across CCs)</a:t>
            </a:r>
            <a:endParaRPr lang="en-NZ" sz="2400" dirty="0"/>
          </a:p>
        </p:txBody>
      </p:sp>
      <p:cxnSp>
        <p:nvCxnSpPr>
          <p:cNvPr id="35" name="Straight Connector 34"/>
          <p:cNvCxnSpPr/>
          <p:nvPr/>
        </p:nvCxnSpPr>
        <p:spPr>
          <a:xfrm flipV="1">
            <a:off x="3125972" y="2743685"/>
            <a:ext cx="2860158" cy="10634"/>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2523461" y="3492939"/>
            <a:ext cx="2860158" cy="10634"/>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flipV="1">
            <a:off x="988828" y="4176739"/>
            <a:ext cx="4327452" cy="841827"/>
          </a:xfrm>
          <a:prstGeom prst="arc">
            <a:avLst>
              <a:gd name="adj1" fmla="val 10855531"/>
              <a:gd name="adj2" fmla="val 21574064"/>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2" name="Arc 41"/>
          <p:cNvSpPr/>
          <p:nvPr/>
        </p:nvSpPr>
        <p:spPr>
          <a:xfrm flipV="1">
            <a:off x="2372127" y="4212655"/>
            <a:ext cx="4327452" cy="841827"/>
          </a:xfrm>
          <a:prstGeom prst="arc">
            <a:avLst>
              <a:gd name="adj1" fmla="val 10855531"/>
              <a:gd name="adj2" fmla="val 21574064"/>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3" name="Arc 42"/>
          <p:cNvSpPr/>
          <p:nvPr/>
        </p:nvSpPr>
        <p:spPr>
          <a:xfrm flipV="1">
            <a:off x="3572012" y="4212654"/>
            <a:ext cx="4327452" cy="841827"/>
          </a:xfrm>
          <a:prstGeom prst="arc">
            <a:avLst>
              <a:gd name="adj1" fmla="val 10855531"/>
              <a:gd name="adj2" fmla="val 21574064"/>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4" name="TextBox 43"/>
          <p:cNvSpPr txBox="1"/>
          <p:nvPr/>
        </p:nvSpPr>
        <p:spPr>
          <a:xfrm>
            <a:off x="5009486" y="1608854"/>
            <a:ext cx="2765352" cy="461665"/>
          </a:xfrm>
          <a:prstGeom prst="rect">
            <a:avLst/>
          </a:prstGeom>
          <a:noFill/>
        </p:spPr>
        <p:txBody>
          <a:bodyPr wrap="square" rtlCol="0">
            <a:spAutoFit/>
          </a:bodyPr>
          <a:lstStyle/>
          <a:p>
            <a:r>
              <a:rPr lang="en-NZ" sz="2400" dirty="0" smtClean="0"/>
              <a:t>Command &amp; Control</a:t>
            </a:r>
            <a:endParaRPr lang="en-NZ" sz="2400" dirty="0"/>
          </a:p>
        </p:txBody>
      </p:sp>
    </p:spTree>
    <p:extLst>
      <p:ext uri="{BB962C8B-B14F-4D97-AF65-F5344CB8AC3E}">
        <p14:creationId xmlns:p14="http://schemas.microsoft.com/office/powerpoint/2010/main" val="65935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AsOne/>
      </p:bldGraphic>
      <p:bldP spid="31" grpId="0"/>
      <p:bldP spid="41" grpId="0" animBg="1"/>
      <p:bldP spid="42" grpId="0" animBg="1"/>
      <p:bldP spid="43"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697"/>
            <a:ext cx="10515600" cy="1325563"/>
          </a:xfrm>
        </p:spPr>
        <p:txBody>
          <a:bodyPr/>
          <a:lstStyle/>
          <a:p>
            <a:r>
              <a:rPr lang="en-NZ" dirty="0" smtClean="0"/>
              <a:t>Multiple Controllers &amp; Lead Controller (S4)</a:t>
            </a:r>
            <a:endParaRPr lang="en-NZ" dirty="0"/>
          </a:p>
        </p:txBody>
      </p:sp>
      <p:sp>
        <p:nvSpPr>
          <p:cNvPr id="5" name="Content Placeholder 1"/>
          <p:cNvSpPr>
            <a:spLocks noGrp="1"/>
          </p:cNvSpPr>
          <p:nvPr>
            <p:ph idx="1"/>
          </p:nvPr>
        </p:nvSpPr>
        <p:spPr/>
        <p:txBody>
          <a:bodyPr/>
          <a:lstStyle/>
          <a:p>
            <a:r>
              <a:rPr lang="en-NZ" dirty="0"/>
              <a:t>The Control function </a:t>
            </a:r>
            <a:r>
              <a:rPr lang="en-NZ" dirty="0" smtClean="0"/>
              <a:t>represented </a:t>
            </a:r>
            <a:r>
              <a:rPr lang="en-NZ" dirty="0"/>
              <a:t>at multiple interconnected levels/organisations at the same time. Therefore, the term </a:t>
            </a:r>
            <a:r>
              <a:rPr lang="en-NZ" i="1" dirty="0"/>
              <a:t>Controller </a:t>
            </a:r>
            <a:r>
              <a:rPr lang="en-NZ" dirty="0"/>
              <a:t>must be prefixed with the response level or agency that they represent, </a:t>
            </a:r>
            <a:r>
              <a:rPr lang="en-NZ" dirty="0" err="1" smtClean="0"/>
              <a:t>i.e</a:t>
            </a:r>
            <a:r>
              <a:rPr lang="en-NZ" dirty="0" smtClean="0"/>
              <a:t>:</a:t>
            </a:r>
          </a:p>
          <a:p>
            <a:pPr>
              <a:buNone/>
            </a:pPr>
            <a:r>
              <a:rPr lang="en-NZ" b="1" i="1" dirty="0" smtClean="0"/>
              <a:t>	Incident </a:t>
            </a:r>
            <a:r>
              <a:rPr lang="en-NZ" b="1" i="1" dirty="0"/>
              <a:t>Controller, Local Controller, Regional Controller, National Controller and/or [Organisation] Controlle</a:t>
            </a:r>
            <a:r>
              <a:rPr lang="en-NZ" b="1" dirty="0"/>
              <a:t>r</a:t>
            </a:r>
            <a:r>
              <a:rPr lang="en-NZ" dirty="0" smtClean="0"/>
              <a:t>.</a:t>
            </a:r>
          </a:p>
          <a:p>
            <a:endParaRPr lang="en-NZ" dirty="0"/>
          </a:p>
          <a:p>
            <a:r>
              <a:rPr lang="en-NZ" dirty="0"/>
              <a:t>Only one Controller can be the </a:t>
            </a:r>
            <a:r>
              <a:rPr lang="en-NZ" b="1" dirty="0"/>
              <a:t>Lead Controller </a:t>
            </a:r>
            <a:r>
              <a:rPr lang="en-NZ" dirty="0"/>
              <a:t>who directs the overall response to the incident. </a:t>
            </a:r>
          </a:p>
          <a:p>
            <a:endParaRPr lang="en-NZ" dirty="0"/>
          </a:p>
        </p:txBody>
      </p:sp>
    </p:spTree>
    <p:extLst>
      <p:ext uri="{BB962C8B-B14F-4D97-AF65-F5344CB8AC3E}">
        <p14:creationId xmlns:p14="http://schemas.microsoft.com/office/powerpoint/2010/main" val="546854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Safety</a:t>
            </a:r>
            <a:endParaRPr lang="en-NZ" dirty="0"/>
          </a:p>
        </p:txBody>
      </p:sp>
      <p:sp>
        <p:nvSpPr>
          <p:cNvPr id="3" name="Content Placeholder 2"/>
          <p:cNvSpPr>
            <a:spLocks noGrp="1"/>
          </p:cNvSpPr>
          <p:nvPr>
            <p:ph idx="1"/>
          </p:nvPr>
        </p:nvSpPr>
        <p:spPr/>
        <p:txBody>
          <a:bodyPr/>
          <a:lstStyle/>
          <a:p>
            <a:r>
              <a:rPr lang="en-NZ" dirty="0" smtClean="0"/>
              <a:t>Now a Function in its own right to emphasise its importance</a:t>
            </a:r>
          </a:p>
          <a:p>
            <a:r>
              <a:rPr lang="en-NZ" dirty="0"/>
              <a:t>May be supported </a:t>
            </a:r>
            <a:r>
              <a:rPr lang="en-NZ" dirty="0" smtClean="0"/>
              <a:t>by Risk Advisors (Control) and Health &amp; Wellbeing (Logistics)</a:t>
            </a:r>
          </a:p>
          <a:p>
            <a:r>
              <a:rPr lang="en-NZ" dirty="0" smtClean="0"/>
              <a:t>Does not remove the responsibility on individual organisations for the health &amp; wellbeing of their own staff</a:t>
            </a:r>
            <a:endParaRPr lang="en-NZ" dirty="0"/>
          </a:p>
        </p:txBody>
      </p:sp>
    </p:spTree>
    <p:extLst>
      <p:ext uri="{BB962C8B-B14F-4D97-AF65-F5344CB8AC3E}">
        <p14:creationId xmlns:p14="http://schemas.microsoft.com/office/powerpoint/2010/main" val="2288380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Geospatial Support &amp; Coordination</a:t>
            </a:r>
            <a:endParaRPr lang="en-NZ" dirty="0"/>
          </a:p>
        </p:txBody>
      </p:sp>
      <p:sp>
        <p:nvSpPr>
          <p:cNvPr id="5" name="Content Placeholder 4"/>
          <p:cNvSpPr>
            <a:spLocks noGrp="1"/>
          </p:cNvSpPr>
          <p:nvPr>
            <p:ph idx="1"/>
          </p:nvPr>
        </p:nvSpPr>
        <p:spPr/>
        <p:txBody>
          <a:bodyPr/>
          <a:lstStyle/>
          <a:p>
            <a:r>
              <a:rPr lang="en-NZ" dirty="0" smtClean="0"/>
              <a:t>Added to </a:t>
            </a:r>
            <a:r>
              <a:rPr lang="en-NZ" dirty="0"/>
              <a:t>I</a:t>
            </a:r>
            <a:r>
              <a:rPr lang="en-NZ" dirty="0" smtClean="0"/>
              <a:t>ntelligence Function,</a:t>
            </a:r>
          </a:p>
          <a:p>
            <a:r>
              <a:rPr lang="en-NZ" dirty="0" smtClean="0"/>
              <a:t>But not as a sub-function as they may assist across functions</a:t>
            </a:r>
          </a:p>
          <a:p>
            <a:r>
              <a:rPr lang="en-NZ" dirty="0" smtClean="0"/>
              <a:t>Some tasks may be conducted remotely if appropriately scoped &amp; communicated</a:t>
            </a:r>
          </a:p>
          <a:p>
            <a:r>
              <a:rPr lang="en-NZ" dirty="0" smtClean="0"/>
              <a:t>Outputs may include printed maps, web maps, images, infographics, tables, &amp; reports</a:t>
            </a:r>
            <a:endParaRPr lang="en-NZ" dirty="0"/>
          </a:p>
        </p:txBody>
      </p:sp>
    </p:spTree>
    <p:extLst>
      <p:ext uri="{BB962C8B-B14F-4D97-AF65-F5344CB8AC3E}">
        <p14:creationId xmlns:p14="http://schemas.microsoft.com/office/powerpoint/2010/main" val="3783981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314" y="451883"/>
            <a:ext cx="3754445" cy="6039293"/>
          </a:xfrm>
          <a:prstGeom prst="rect">
            <a:avLst/>
          </a:prstGeom>
        </p:spPr>
      </p:pic>
      <p:sp>
        <p:nvSpPr>
          <p:cNvPr id="3" name="TextBox 2"/>
          <p:cNvSpPr txBox="1"/>
          <p:nvPr/>
        </p:nvSpPr>
        <p:spPr>
          <a:xfrm>
            <a:off x="707065" y="579474"/>
            <a:ext cx="2690037" cy="584775"/>
          </a:xfrm>
          <a:prstGeom prst="rect">
            <a:avLst/>
          </a:prstGeom>
          <a:noFill/>
        </p:spPr>
        <p:txBody>
          <a:bodyPr wrap="square" rtlCol="0">
            <a:spAutoFit/>
          </a:bodyPr>
          <a:lstStyle/>
          <a:p>
            <a:r>
              <a:rPr lang="en-NZ" sz="3200" dirty="0" smtClean="0"/>
              <a:t>Planning (S4.7)</a:t>
            </a:r>
            <a:endParaRPr lang="en-NZ" sz="3200" dirty="0"/>
          </a:p>
        </p:txBody>
      </p:sp>
      <p:sp>
        <p:nvSpPr>
          <p:cNvPr id="4" name="TextBox 3"/>
          <p:cNvSpPr txBox="1"/>
          <p:nvPr/>
        </p:nvSpPr>
        <p:spPr>
          <a:xfrm>
            <a:off x="6901841" y="4622104"/>
            <a:ext cx="4647156" cy="1384995"/>
          </a:xfrm>
          <a:prstGeom prst="rect">
            <a:avLst/>
          </a:prstGeom>
          <a:noFill/>
        </p:spPr>
        <p:txBody>
          <a:bodyPr wrap="square" rtlCol="0">
            <a:spAutoFit/>
          </a:bodyPr>
          <a:lstStyle/>
          <a:p>
            <a:r>
              <a:rPr lang="en-NZ" sz="2800" dirty="0" smtClean="0"/>
              <a:t>Participating in Planning included in all Functions’ responsibilities</a:t>
            </a:r>
            <a:endParaRPr lang="en-NZ" sz="2800" dirty="0"/>
          </a:p>
        </p:txBody>
      </p:sp>
      <p:sp>
        <p:nvSpPr>
          <p:cNvPr id="5" name="TextBox 4"/>
          <p:cNvSpPr txBox="1"/>
          <p:nvPr/>
        </p:nvSpPr>
        <p:spPr>
          <a:xfrm>
            <a:off x="504031" y="3209919"/>
            <a:ext cx="3239605" cy="523220"/>
          </a:xfrm>
          <a:prstGeom prst="rect">
            <a:avLst/>
          </a:prstGeom>
          <a:noFill/>
        </p:spPr>
        <p:txBody>
          <a:bodyPr wrap="none" rtlCol="0">
            <a:spAutoFit/>
          </a:bodyPr>
          <a:lstStyle/>
          <a:p>
            <a:r>
              <a:rPr lang="en-NZ" sz="2800" dirty="0" smtClean="0"/>
              <a:t>Updated Planning ‘P’</a:t>
            </a:r>
            <a:endParaRPr lang="en-NZ" sz="2800" dirty="0"/>
          </a:p>
        </p:txBody>
      </p:sp>
    </p:spTree>
    <p:extLst>
      <p:ext uri="{BB962C8B-B14F-4D97-AF65-F5344CB8AC3E}">
        <p14:creationId xmlns:p14="http://schemas.microsoft.com/office/powerpoint/2010/main" val="1669417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4828" y="154492"/>
            <a:ext cx="3877340" cy="2811072"/>
          </a:xfrm>
          <a:prstGeom prst="rect">
            <a:avLst/>
          </a:prstGeom>
        </p:spPr>
      </p:pic>
      <p:sp>
        <p:nvSpPr>
          <p:cNvPr id="2" name="Title 1"/>
          <p:cNvSpPr>
            <a:spLocks noGrp="1"/>
          </p:cNvSpPr>
          <p:nvPr>
            <p:ph type="title"/>
          </p:nvPr>
        </p:nvSpPr>
        <p:spPr>
          <a:xfrm>
            <a:off x="390096" y="72765"/>
            <a:ext cx="10515600" cy="1325563"/>
          </a:xfrm>
        </p:spPr>
        <p:txBody>
          <a:bodyPr/>
          <a:lstStyle/>
          <a:p>
            <a:r>
              <a:rPr lang="en-NZ" dirty="0" smtClean="0"/>
              <a:t>Welfare (S4.11)</a:t>
            </a:r>
            <a:endParaRPr lang="en-NZ" dirty="0"/>
          </a:p>
        </p:txBody>
      </p:sp>
      <p:sp>
        <p:nvSpPr>
          <p:cNvPr id="4" name="Content Placeholder 3"/>
          <p:cNvSpPr>
            <a:spLocks noGrp="1"/>
          </p:cNvSpPr>
          <p:nvPr>
            <p:ph idx="1"/>
          </p:nvPr>
        </p:nvSpPr>
        <p:spPr>
          <a:xfrm>
            <a:off x="171817" y="2230916"/>
            <a:ext cx="10487832" cy="4627084"/>
          </a:xfrm>
        </p:spPr>
        <p:txBody>
          <a:bodyPr>
            <a:noAutofit/>
          </a:bodyPr>
          <a:lstStyle/>
          <a:p>
            <a:r>
              <a:rPr lang="en-NZ" sz="2400" dirty="0" smtClean="0"/>
              <a:t>Welfare </a:t>
            </a:r>
            <a:r>
              <a:rPr lang="en-NZ" sz="2400" dirty="0"/>
              <a:t>Function ensures the needs of affected people and animals </a:t>
            </a:r>
            <a:r>
              <a:rPr lang="en-NZ" sz="2400" dirty="0" smtClean="0"/>
              <a:t>are             </a:t>
            </a:r>
            <a:r>
              <a:rPr lang="en-NZ" sz="2400" dirty="0"/>
              <a:t>met appropriately</a:t>
            </a:r>
          </a:p>
          <a:p>
            <a:pPr lvl="0"/>
            <a:r>
              <a:rPr lang="en-NZ" sz="2400" b="1" dirty="0" smtClean="0"/>
              <a:t>But: </a:t>
            </a:r>
            <a:r>
              <a:rPr lang="en-NZ" sz="2400" dirty="0" smtClean="0"/>
              <a:t>Delivery </a:t>
            </a:r>
            <a:r>
              <a:rPr lang="en-NZ" sz="2400" dirty="0"/>
              <a:t>and monitoring of </a:t>
            </a:r>
            <a:r>
              <a:rPr lang="en-NZ" sz="2400" dirty="0" smtClean="0"/>
              <a:t>welfare </a:t>
            </a:r>
            <a:r>
              <a:rPr lang="en-NZ" sz="2400" dirty="0"/>
              <a:t>services </a:t>
            </a:r>
            <a:r>
              <a:rPr lang="en-NZ" sz="2400" dirty="0" smtClean="0"/>
              <a:t>is shared between </a:t>
            </a:r>
            <a:r>
              <a:rPr lang="en-NZ" sz="2400" dirty="0"/>
              <a:t>all functions and welfare services </a:t>
            </a:r>
            <a:r>
              <a:rPr lang="en-NZ" sz="2400" dirty="0" smtClean="0"/>
              <a:t>organisations, i.e.</a:t>
            </a:r>
            <a:endParaRPr lang="en-NZ" sz="2400" dirty="0"/>
          </a:p>
          <a:p>
            <a:pPr lvl="1"/>
            <a:r>
              <a:rPr lang="en-NZ" dirty="0" smtClean="0"/>
              <a:t>Operations: coordinates </a:t>
            </a:r>
            <a:r>
              <a:rPr lang="en-NZ" dirty="0"/>
              <a:t>delivery of welfare support or provision of support to welfare </a:t>
            </a:r>
            <a:r>
              <a:rPr lang="en-NZ" dirty="0" smtClean="0"/>
              <a:t>organisations</a:t>
            </a:r>
            <a:endParaRPr lang="en-NZ" dirty="0"/>
          </a:p>
          <a:p>
            <a:pPr lvl="1"/>
            <a:r>
              <a:rPr lang="en-NZ" dirty="0" smtClean="0"/>
              <a:t>Logistics: Source </a:t>
            </a:r>
            <a:r>
              <a:rPr lang="en-NZ" dirty="0"/>
              <a:t>welfare goods and </a:t>
            </a:r>
            <a:r>
              <a:rPr lang="en-NZ" dirty="0" smtClean="0"/>
              <a:t>resources; establish </a:t>
            </a:r>
            <a:r>
              <a:rPr lang="en-NZ" dirty="0"/>
              <a:t>response facilities for the community, </a:t>
            </a:r>
            <a:r>
              <a:rPr lang="en-NZ" dirty="0" smtClean="0"/>
              <a:t>(including animals)</a:t>
            </a:r>
            <a:endParaRPr lang="en-NZ" dirty="0"/>
          </a:p>
          <a:p>
            <a:pPr lvl="1"/>
            <a:r>
              <a:rPr lang="en-NZ" dirty="0" smtClean="0"/>
              <a:t>PIM (with Welfare organisations): Provide </a:t>
            </a:r>
            <a:r>
              <a:rPr lang="en-NZ" dirty="0"/>
              <a:t>information to affected individuals, families/</a:t>
            </a:r>
            <a:r>
              <a:rPr lang="en-NZ" dirty="0" err="1"/>
              <a:t>whānau</a:t>
            </a:r>
            <a:r>
              <a:rPr lang="en-NZ" dirty="0"/>
              <a:t> and </a:t>
            </a:r>
            <a:r>
              <a:rPr lang="en-NZ" dirty="0" smtClean="0"/>
              <a:t>communities</a:t>
            </a:r>
            <a:endParaRPr lang="en-NZ" dirty="0"/>
          </a:p>
          <a:p>
            <a:pPr lvl="0"/>
            <a:r>
              <a:rPr lang="en-NZ" sz="2400" dirty="0" smtClean="0"/>
              <a:t>Integrate </a:t>
            </a:r>
            <a:r>
              <a:rPr lang="en-NZ" sz="2400" dirty="0"/>
              <a:t>and align with the community </a:t>
            </a:r>
            <a:r>
              <a:rPr lang="en-NZ" sz="2400" dirty="0" smtClean="0"/>
              <a:t>response through </a:t>
            </a:r>
            <a:r>
              <a:rPr lang="en-NZ" sz="2400" dirty="0"/>
              <a:t>Operations (Volunteer Coordination sub-function) and PIM (Community Engagement sub-function) </a:t>
            </a:r>
          </a:p>
          <a:p>
            <a:endParaRPr lang="en-NZ" sz="2400" dirty="0"/>
          </a:p>
        </p:txBody>
      </p:sp>
    </p:spTree>
    <p:extLst>
      <p:ext uri="{BB962C8B-B14F-4D97-AF65-F5344CB8AC3E}">
        <p14:creationId xmlns:p14="http://schemas.microsoft.com/office/powerpoint/2010/main" val="82135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Recovery in response (S4.12)</a:t>
            </a:r>
            <a:endParaRPr lang="en-NZ" dirty="0"/>
          </a:p>
        </p:txBody>
      </p:sp>
      <p:sp>
        <p:nvSpPr>
          <p:cNvPr id="3" name="Content Placeholder 2"/>
          <p:cNvSpPr>
            <a:spLocks noGrp="1"/>
          </p:cNvSpPr>
          <p:nvPr>
            <p:ph idx="1"/>
          </p:nvPr>
        </p:nvSpPr>
        <p:spPr>
          <a:xfrm>
            <a:off x="838200" y="1564395"/>
            <a:ext cx="10515600" cy="4591302"/>
          </a:xfrm>
        </p:spPr>
        <p:txBody>
          <a:bodyPr/>
          <a:lstStyle/>
          <a:p>
            <a:r>
              <a:rPr lang="en-NZ" dirty="0" smtClean="0"/>
              <a:t>Recovery considerations part of initial assessment</a:t>
            </a:r>
          </a:p>
          <a:p>
            <a:r>
              <a:rPr lang="en-NZ" dirty="0" smtClean="0"/>
              <a:t>Recovery Manager part of IMT</a:t>
            </a:r>
          </a:p>
          <a:p>
            <a:r>
              <a:rPr lang="en-NZ" dirty="0" smtClean="0"/>
              <a:t>Transitioning to recovery</a:t>
            </a:r>
          </a:p>
          <a:p>
            <a:endParaRPr lang="en-NZ" dirty="0"/>
          </a:p>
          <a:p>
            <a:endParaRPr lang="en-NZ" dirty="0"/>
          </a:p>
        </p:txBody>
      </p:sp>
      <p:graphicFrame>
        <p:nvGraphicFramePr>
          <p:cNvPr id="5" name="Object 4"/>
          <p:cNvGraphicFramePr>
            <a:graphicFrameLocks noChangeAspect="1"/>
          </p:cNvGraphicFramePr>
          <p:nvPr>
            <p:extLst>
              <p:ext uri="{D42A27DB-BD31-4B8C-83A1-F6EECF244321}">
                <p14:modId xmlns:p14="http://schemas.microsoft.com/office/powerpoint/2010/main" val="2691647385"/>
              </p:ext>
            </p:extLst>
          </p:nvPr>
        </p:nvGraphicFramePr>
        <p:xfrm>
          <a:off x="1102724" y="3332637"/>
          <a:ext cx="5595431" cy="3015132"/>
        </p:xfrm>
        <a:graphic>
          <a:graphicData uri="http://schemas.openxmlformats.org/presentationml/2006/ole">
            <mc:AlternateContent xmlns:mc="http://schemas.openxmlformats.org/markup-compatibility/2006">
              <mc:Choice xmlns:v="urn:schemas-microsoft-com:vml" Requires="v">
                <p:oleObj spid="_x0000_s3144" name="Document" r:id="rId4" imgW="6190285" imgH="3335311" progId="Word.Document.12">
                  <p:embed/>
                </p:oleObj>
              </mc:Choice>
              <mc:Fallback>
                <p:oleObj name="Document" r:id="rId4" imgW="6190285" imgH="3335311" progId="Word.Document.12">
                  <p:embed/>
                  <p:pic>
                    <p:nvPicPr>
                      <p:cNvPr id="0" name=""/>
                      <p:cNvPicPr/>
                      <p:nvPr/>
                    </p:nvPicPr>
                    <p:blipFill>
                      <a:blip r:embed="rId5"/>
                      <a:stretch>
                        <a:fillRect/>
                      </a:stretch>
                    </p:blipFill>
                    <p:spPr>
                      <a:xfrm>
                        <a:off x="1102724" y="3332637"/>
                        <a:ext cx="5595431" cy="3015132"/>
                      </a:xfrm>
                      <a:prstGeom prst="rect">
                        <a:avLst/>
                      </a:prstGeom>
                    </p:spPr>
                  </p:pic>
                </p:oleObj>
              </mc:Fallback>
            </mc:AlternateContent>
          </a:graphicData>
        </a:graphic>
      </p:graphicFrame>
      <p:pic>
        <p:nvPicPr>
          <p:cNvPr id="6" name="Picture 5"/>
          <p:cNvPicPr>
            <a:picLocks noChangeAspect="1"/>
          </p:cNvPicPr>
          <p:nvPr/>
        </p:nvPicPr>
        <p:blipFill>
          <a:blip r:embed="rId6"/>
          <a:stretch>
            <a:fillRect/>
          </a:stretch>
        </p:blipFill>
        <p:spPr>
          <a:xfrm>
            <a:off x="7451094" y="2016691"/>
            <a:ext cx="4554349" cy="3110434"/>
          </a:xfrm>
          <a:prstGeom prst="rect">
            <a:avLst/>
          </a:prstGeom>
        </p:spPr>
      </p:pic>
    </p:spTree>
    <p:extLst>
      <p:ext uri="{BB962C8B-B14F-4D97-AF65-F5344CB8AC3E}">
        <p14:creationId xmlns:p14="http://schemas.microsoft.com/office/powerpoint/2010/main" val="2683519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Governance</a:t>
            </a:r>
            <a:endParaRPr lang="en-NZ" dirty="0"/>
          </a:p>
        </p:txBody>
      </p:sp>
      <p:sp>
        <p:nvSpPr>
          <p:cNvPr id="5" name="Content Placeholder 2"/>
          <p:cNvSpPr>
            <a:spLocks noGrp="1"/>
          </p:cNvSpPr>
          <p:nvPr>
            <p:ph idx="1"/>
          </p:nvPr>
        </p:nvSpPr>
        <p:spPr/>
        <p:txBody>
          <a:bodyPr/>
          <a:lstStyle/>
          <a:p>
            <a:pPr marL="457200" indent="-457200"/>
            <a:r>
              <a:rPr lang="en-NZ" dirty="0" smtClean="0"/>
              <a:t>Expanded explanation of ‘Governance’ role</a:t>
            </a:r>
            <a:endParaRPr lang="en-NZ" dirty="0"/>
          </a:p>
          <a:p>
            <a:pPr marL="1143000" lvl="1" indent="-457200"/>
            <a:r>
              <a:rPr lang="en-NZ" dirty="0" smtClean="0"/>
              <a:t>Political</a:t>
            </a:r>
          </a:p>
          <a:p>
            <a:pPr marL="1143000" lvl="1" indent="-457200"/>
            <a:r>
              <a:rPr lang="en-NZ" dirty="0" smtClean="0"/>
              <a:t>Senior management</a:t>
            </a:r>
          </a:p>
          <a:p>
            <a:pPr marL="1143000" lvl="1" indent="-457200"/>
            <a:endParaRPr lang="en-NZ" dirty="0" smtClean="0"/>
          </a:p>
          <a:p>
            <a:pPr marL="457200" indent="-457200"/>
            <a:r>
              <a:rPr lang="en-NZ" dirty="0" smtClean="0"/>
              <a:t>Strategic Communications (Governance </a:t>
            </a:r>
            <a:r>
              <a:rPr lang="en-NZ" dirty="0"/>
              <a:t>support </a:t>
            </a:r>
            <a:r>
              <a:rPr lang="en-NZ" dirty="0" smtClean="0"/>
              <a:t>role)</a:t>
            </a:r>
            <a:endParaRPr lang="en-NZ" dirty="0"/>
          </a:p>
          <a:p>
            <a:pPr marL="1143000" lvl="1" indent="-457200"/>
            <a:r>
              <a:rPr lang="en-NZ" dirty="0" smtClean="0"/>
              <a:t>coordinates </a:t>
            </a:r>
            <a:r>
              <a:rPr lang="en-NZ" dirty="0" err="1"/>
              <a:t>comms</a:t>
            </a:r>
            <a:r>
              <a:rPr lang="en-NZ" dirty="0"/>
              <a:t> across </a:t>
            </a:r>
            <a:r>
              <a:rPr lang="en-NZ" dirty="0" err="1" smtClean="0"/>
              <a:t>Govt</a:t>
            </a:r>
            <a:r>
              <a:rPr lang="en-NZ" dirty="0"/>
              <a:t>:</a:t>
            </a:r>
          </a:p>
          <a:p>
            <a:pPr lvl="4"/>
            <a:r>
              <a:rPr lang="en-NZ" sz="2000" dirty="0"/>
              <a:t>To PM &amp; Ministers</a:t>
            </a:r>
          </a:p>
          <a:p>
            <a:pPr lvl="4"/>
            <a:r>
              <a:rPr lang="en-NZ" sz="2000" dirty="0"/>
              <a:t>To CEs &amp; </a:t>
            </a:r>
            <a:r>
              <a:rPr lang="en-NZ" sz="2000" dirty="0" err="1"/>
              <a:t>Sr</a:t>
            </a:r>
            <a:r>
              <a:rPr lang="en-NZ" sz="2000" dirty="0"/>
              <a:t> Officials</a:t>
            </a:r>
          </a:p>
          <a:p>
            <a:pPr marL="457200" indent="-457200"/>
            <a:endParaRPr lang="en-NZ" dirty="0"/>
          </a:p>
          <a:p>
            <a:pPr marL="457200" indent="-457200"/>
            <a:r>
              <a:rPr lang="en-NZ" dirty="0" smtClean="0"/>
              <a:t>Policy (Governance support role)</a:t>
            </a:r>
            <a:endParaRPr lang="en-NZ" dirty="0"/>
          </a:p>
        </p:txBody>
      </p:sp>
    </p:spTree>
    <p:extLst>
      <p:ext uri="{BB962C8B-B14F-4D97-AF65-F5344CB8AC3E}">
        <p14:creationId xmlns:p14="http://schemas.microsoft.com/office/powerpoint/2010/main" val="817256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New section- Application of CIMS</a:t>
            </a:r>
            <a:endParaRPr lang="en-NZ" dirty="0"/>
          </a:p>
        </p:txBody>
      </p:sp>
      <p:sp>
        <p:nvSpPr>
          <p:cNvPr id="3" name="Content Placeholder 2"/>
          <p:cNvSpPr>
            <a:spLocks noGrp="1"/>
          </p:cNvSpPr>
          <p:nvPr>
            <p:ph idx="1"/>
          </p:nvPr>
        </p:nvSpPr>
        <p:spPr>
          <a:xfrm>
            <a:off x="795670" y="2187132"/>
            <a:ext cx="10515600" cy="4351338"/>
          </a:xfrm>
        </p:spPr>
        <p:txBody>
          <a:bodyPr/>
          <a:lstStyle/>
          <a:p>
            <a:r>
              <a:rPr lang="en-NZ" dirty="0" smtClean="0"/>
              <a:t>Incident level</a:t>
            </a:r>
          </a:p>
          <a:p>
            <a:pPr lvl="1"/>
            <a:r>
              <a:rPr lang="en-NZ" dirty="0" smtClean="0"/>
              <a:t>Single agency (vehicle accident; BCM event)</a:t>
            </a:r>
          </a:p>
          <a:p>
            <a:pPr lvl="1"/>
            <a:r>
              <a:rPr lang="en-NZ" dirty="0" smtClean="0"/>
              <a:t>Multi-agency (Hazmat event)</a:t>
            </a:r>
          </a:p>
          <a:p>
            <a:pPr lvl="1"/>
            <a:endParaRPr lang="en-NZ" dirty="0" smtClean="0"/>
          </a:p>
          <a:p>
            <a:pPr marL="228600" lvl="1">
              <a:spcBef>
                <a:spcPts val="1000"/>
              </a:spcBef>
            </a:pPr>
            <a:r>
              <a:rPr lang="en-NZ" sz="2800" dirty="0" smtClean="0"/>
              <a:t>Local/Regional level </a:t>
            </a:r>
            <a:r>
              <a:rPr lang="en-NZ" dirty="0"/>
              <a:t>(Rural fire - CDEM emergency</a:t>
            </a:r>
            <a:r>
              <a:rPr lang="en-NZ" dirty="0" smtClean="0"/>
              <a:t>)</a:t>
            </a:r>
          </a:p>
          <a:p>
            <a:pPr marL="228600" lvl="1">
              <a:spcBef>
                <a:spcPts val="1000"/>
              </a:spcBef>
            </a:pPr>
            <a:endParaRPr lang="en-NZ" dirty="0"/>
          </a:p>
          <a:p>
            <a:pPr marL="228600" lvl="1">
              <a:spcBef>
                <a:spcPts val="1000"/>
              </a:spcBef>
            </a:pPr>
            <a:r>
              <a:rPr lang="en-NZ" sz="2800" dirty="0" smtClean="0"/>
              <a:t>National level </a:t>
            </a:r>
            <a:r>
              <a:rPr lang="en-NZ" dirty="0"/>
              <a:t>(Biosecurity event)</a:t>
            </a:r>
          </a:p>
        </p:txBody>
      </p:sp>
      <p:pic>
        <p:nvPicPr>
          <p:cNvPr id="4" name="Picture 3"/>
          <p:cNvPicPr>
            <a:picLocks noChangeAspect="1"/>
          </p:cNvPicPr>
          <p:nvPr/>
        </p:nvPicPr>
        <p:blipFill>
          <a:blip r:embed="rId3"/>
          <a:stretch>
            <a:fillRect/>
          </a:stretch>
        </p:blipFill>
        <p:spPr>
          <a:xfrm>
            <a:off x="7442930" y="3598486"/>
            <a:ext cx="4588306" cy="1616399"/>
          </a:xfrm>
          <a:prstGeom prst="rect">
            <a:avLst/>
          </a:prstGeom>
        </p:spPr>
      </p:pic>
      <p:pic>
        <p:nvPicPr>
          <p:cNvPr id="5" name="Picture 4"/>
          <p:cNvPicPr>
            <a:picLocks noChangeAspect="1"/>
          </p:cNvPicPr>
          <p:nvPr/>
        </p:nvPicPr>
        <p:blipFill>
          <a:blip r:embed="rId4"/>
          <a:stretch>
            <a:fillRect/>
          </a:stretch>
        </p:blipFill>
        <p:spPr>
          <a:xfrm>
            <a:off x="4252739" y="4730784"/>
            <a:ext cx="4391531" cy="2058104"/>
          </a:xfrm>
          <a:prstGeom prst="rect">
            <a:avLst/>
          </a:prstGeom>
        </p:spPr>
      </p:pic>
      <p:pic>
        <p:nvPicPr>
          <p:cNvPr id="7" name="Picture 6"/>
          <p:cNvPicPr>
            <a:picLocks noChangeAspect="1"/>
          </p:cNvPicPr>
          <p:nvPr/>
        </p:nvPicPr>
        <p:blipFill>
          <a:blip r:embed="rId5"/>
          <a:stretch>
            <a:fillRect/>
          </a:stretch>
        </p:blipFill>
        <p:spPr>
          <a:xfrm>
            <a:off x="8889810" y="1770321"/>
            <a:ext cx="3135614" cy="1605510"/>
          </a:xfrm>
          <a:prstGeom prst="rect">
            <a:avLst/>
          </a:prstGeom>
        </p:spPr>
      </p:pic>
      <p:pic>
        <p:nvPicPr>
          <p:cNvPr id="8" name="Picture 7"/>
          <p:cNvPicPr>
            <a:picLocks noChangeAspect="1"/>
          </p:cNvPicPr>
          <p:nvPr/>
        </p:nvPicPr>
        <p:blipFill>
          <a:blip r:embed="rId6"/>
          <a:stretch>
            <a:fillRect/>
          </a:stretch>
        </p:blipFill>
        <p:spPr>
          <a:xfrm>
            <a:off x="6529264" y="2293076"/>
            <a:ext cx="2522321" cy="1233078"/>
          </a:xfrm>
          <a:prstGeom prst="rect">
            <a:avLst/>
          </a:prstGeom>
        </p:spPr>
      </p:pic>
    </p:spTree>
    <p:extLst>
      <p:ext uri="{BB962C8B-B14F-4D97-AF65-F5344CB8AC3E}">
        <p14:creationId xmlns:p14="http://schemas.microsoft.com/office/powerpoint/2010/main" val="190961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8900"/>
            <a:ext cx="10515600" cy="1325563"/>
          </a:xfrm>
        </p:spPr>
        <p:txBody>
          <a:bodyPr/>
          <a:lstStyle/>
          <a:p>
            <a:r>
              <a:rPr lang="en-NZ" dirty="0" smtClean="0"/>
              <a:t>Timeline </a:t>
            </a:r>
            <a:r>
              <a:rPr lang="en-NZ" altLang="en-US" sz="3200" dirty="0">
                <a:cs typeface="Times New Roman" panose="02020603050405020304" pitchFamily="18" charset="0"/>
              </a:rPr>
              <a:t>ref CIMS (3) Communications Plan</a:t>
            </a:r>
            <a:endParaRPr lang="en-NZ" sz="3200" dirty="0"/>
          </a:p>
        </p:txBody>
      </p:sp>
      <p:sp>
        <p:nvSpPr>
          <p:cNvPr id="3" name="Content Placeholder 2"/>
          <p:cNvSpPr>
            <a:spLocks noGrp="1"/>
          </p:cNvSpPr>
          <p:nvPr>
            <p:ph idx="1"/>
          </p:nvPr>
        </p:nvSpPr>
        <p:spPr>
          <a:xfrm>
            <a:off x="838200" y="2639817"/>
            <a:ext cx="10515600" cy="3297520"/>
          </a:xfrm>
        </p:spPr>
        <p:txBody>
          <a:bodyPr/>
          <a:lstStyle/>
          <a:p>
            <a:pPr>
              <a:buNone/>
            </a:pPr>
            <a:r>
              <a:rPr lang="en-NZ" b="1" dirty="0"/>
              <a:t>August – Dec 2019: </a:t>
            </a:r>
            <a:r>
              <a:rPr lang="en-NZ" dirty="0"/>
              <a:t>Transition period (consider &amp; understand)</a:t>
            </a:r>
          </a:p>
          <a:p>
            <a:pPr>
              <a:buNone/>
            </a:pPr>
            <a:endParaRPr lang="en-NZ" dirty="0"/>
          </a:p>
          <a:p>
            <a:pPr>
              <a:buNone/>
            </a:pPr>
            <a:r>
              <a:rPr lang="en-NZ" b="1" dirty="0"/>
              <a:t>Jan – June 2020: </a:t>
            </a:r>
            <a:r>
              <a:rPr lang="en-NZ" dirty="0"/>
              <a:t>Implementation period (adjust)</a:t>
            </a:r>
          </a:p>
          <a:p>
            <a:pPr>
              <a:buNone/>
            </a:pPr>
            <a:endParaRPr lang="en-NZ" dirty="0"/>
          </a:p>
          <a:p>
            <a:pPr>
              <a:buNone/>
            </a:pPr>
            <a:r>
              <a:rPr lang="en-NZ" b="1" dirty="0"/>
              <a:t>July 2020 &gt;: </a:t>
            </a:r>
            <a:r>
              <a:rPr lang="en-NZ" dirty="0"/>
              <a:t>CIMS (3) embedded; CIMS (2) no longer applies</a:t>
            </a:r>
          </a:p>
          <a:p>
            <a:endParaRPr lang="en-NZ" dirty="0"/>
          </a:p>
        </p:txBody>
      </p:sp>
    </p:spTree>
    <p:extLst>
      <p:ext uri="{BB962C8B-B14F-4D97-AF65-F5344CB8AC3E}">
        <p14:creationId xmlns:p14="http://schemas.microsoft.com/office/powerpoint/2010/main" val="1687628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713" y="326745"/>
            <a:ext cx="10515600" cy="1325563"/>
          </a:xfrm>
        </p:spPr>
        <p:txBody>
          <a:bodyPr/>
          <a:lstStyle/>
          <a:p>
            <a:r>
              <a:rPr lang="en-NZ" dirty="0" smtClean="0"/>
              <a:t>CIMS history- Evolved to ‘enhanced ICS’</a:t>
            </a:r>
            <a:endParaRPr lang="en-NZ" dirty="0"/>
          </a:p>
        </p:txBody>
      </p:sp>
      <p:pic>
        <p:nvPicPr>
          <p:cNvPr id="8" name="Content Placeholder 7"/>
          <p:cNvPicPr>
            <a:picLocks noGrp="1" noChangeAspect="1"/>
          </p:cNvPicPr>
          <p:nvPr>
            <p:ph idx="1"/>
          </p:nvPr>
        </p:nvPicPr>
        <p:blipFill>
          <a:blip r:embed="rId3"/>
          <a:stretch>
            <a:fillRect/>
          </a:stretch>
        </p:blipFill>
        <p:spPr>
          <a:xfrm>
            <a:off x="1085437" y="1848637"/>
            <a:ext cx="9894666" cy="4285859"/>
          </a:xfrm>
          <a:prstGeom prst="rect">
            <a:avLst/>
          </a:prstGeom>
        </p:spPr>
      </p:pic>
      <p:pic>
        <p:nvPicPr>
          <p:cNvPr id="9" name="Picture 8"/>
          <p:cNvPicPr>
            <a:picLocks noChangeAspect="1"/>
          </p:cNvPicPr>
          <p:nvPr/>
        </p:nvPicPr>
        <p:blipFill>
          <a:blip r:embed="rId4"/>
          <a:stretch>
            <a:fillRect/>
          </a:stretch>
        </p:blipFill>
        <p:spPr>
          <a:xfrm>
            <a:off x="8768655" y="1848637"/>
            <a:ext cx="2670279" cy="3383573"/>
          </a:xfrm>
          <a:prstGeom prst="rect">
            <a:avLst/>
          </a:prstGeom>
        </p:spPr>
      </p:pic>
      <p:sp>
        <p:nvSpPr>
          <p:cNvPr id="11" name="Right Arrow 10"/>
          <p:cNvSpPr/>
          <p:nvPr/>
        </p:nvSpPr>
        <p:spPr>
          <a:xfrm>
            <a:off x="7689811" y="3305960"/>
            <a:ext cx="1023402" cy="468926"/>
          </a:xfrm>
          <a:prstGeom prst="rightArrow">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442504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81464" y="48639"/>
            <a:ext cx="4787174" cy="6768596"/>
          </a:xfrm>
          <a:prstGeom prst="rect">
            <a:avLst/>
          </a:prstGeom>
        </p:spPr>
      </p:pic>
    </p:spTree>
    <p:extLst>
      <p:ext uri="{BB962C8B-B14F-4D97-AF65-F5344CB8AC3E}">
        <p14:creationId xmlns:p14="http://schemas.microsoft.com/office/powerpoint/2010/main" val="3050219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48" y="359070"/>
            <a:ext cx="10515600" cy="1325563"/>
          </a:xfrm>
        </p:spPr>
        <p:txBody>
          <a:bodyPr/>
          <a:lstStyle/>
          <a:p>
            <a:r>
              <a:rPr lang="en-NZ" dirty="0" smtClean="0"/>
              <a:t>Three core Principles</a:t>
            </a:r>
            <a:br>
              <a:rPr lang="en-NZ" dirty="0" smtClean="0"/>
            </a:br>
            <a:r>
              <a:rPr lang="en-NZ" dirty="0" smtClean="0"/>
              <a:t>(S2.2):</a:t>
            </a:r>
            <a:endParaRPr lang="en-NZ" dirty="0"/>
          </a:p>
        </p:txBody>
      </p:sp>
      <p:pic>
        <p:nvPicPr>
          <p:cNvPr id="4" name="Content Placeholder 3"/>
          <p:cNvPicPr>
            <a:picLocks noGrp="1" noChangeAspect="1"/>
          </p:cNvPicPr>
          <p:nvPr>
            <p:ph idx="1"/>
          </p:nvPr>
        </p:nvPicPr>
        <p:blipFill>
          <a:blip r:embed="rId3"/>
          <a:stretch>
            <a:fillRect/>
          </a:stretch>
        </p:blipFill>
        <p:spPr>
          <a:xfrm>
            <a:off x="5502548" y="-1458425"/>
            <a:ext cx="6378596" cy="9818290"/>
          </a:xfrm>
          <a:prstGeom prst="rect">
            <a:avLst/>
          </a:prstGeom>
        </p:spPr>
      </p:pic>
    </p:spTree>
    <p:extLst>
      <p:ext uri="{BB962C8B-B14F-4D97-AF65-F5344CB8AC3E}">
        <p14:creationId xmlns:p14="http://schemas.microsoft.com/office/powerpoint/2010/main" val="350854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713" y="326745"/>
            <a:ext cx="10515600" cy="1325563"/>
          </a:xfrm>
        </p:spPr>
        <p:txBody>
          <a:bodyPr/>
          <a:lstStyle/>
          <a:p>
            <a:r>
              <a:rPr lang="en-NZ" dirty="0" smtClean="0"/>
              <a:t>Engaging iwi/Māori (S2.4)</a:t>
            </a:r>
            <a:endParaRPr lang="en-NZ" dirty="0"/>
          </a:p>
        </p:txBody>
      </p:sp>
      <p:sp>
        <p:nvSpPr>
          <p:cNvPr id="5" name="Content Placeholder 2"/>
          <p:cNvSpPr>
            <a:spLocks noGrp="1"/>
          </p:cNvSpPr>
          <p:nvPr>
            <p:ph idx="1"/>
          </p:nvPr>
        </p:nvSpPr>
        <p:spPr/>
        <p:txBody>
          <a:bodyPr>
            <a:noAutofit/>
          </a:bodyPr>
          <a:lstStyle/>
          <a:p>
            <a:pPr>
              <a:buNone/>
            </a:pPr>
            <a:r>
              <a:rPr lang="en-NZ" dirty="0" smtClean="0"/>
              <a:t>Incident </a:t>
            </a:r>
            <a:r>
              <a:rPr lang="en-NZ" dirty="0"/>
              <a:t>management benefits by engaging iwi/Māori in response and recovery through:</a:t>
            </a:r>
          </a:p>
          <a:p>
            <a:pPr lvl="1"/>
            <a:r>
              <a:rPr lang="en-NZ" sz="2800" dirty="0"/>
              <a:t>strong networks;</a:t>
            </a:r>
          </a:p>
          <a:p>
            <a:pPr lvl="1"/>
            <a:r>
              <a:rPr lang="en-NZ" sz="2800" dirty="0"/>
              <a:t>access to community focal points (i.e. </a:t>
            </a:r>
            <a:r>
              <a:rPr lang="en-NZ" sz="2800" dirty="0" err="1"/>
              <a:t>marae</a:t>
            </a:r>
            <a:r>
              <a:rPr lang="en-NZ" sz="2800" dirty="0"/>
              <a:t>);</a:t>
            </a:r>
          </a:p>
          <a:p>
            <a:pPr lvl="1"/>
            <a:r>
              <a:rPr lang="en-NZ" sz="2800" dirty="0"/>
              <a:t>ability to mobilise resources appropriately;</a:t>
            </a:r>
          </a:p>
          <a:p>
            <a:pPr lvl="1"/>
            <a:r>
              <a:rPr lang="en-NZ" sz="2800" dirty="0"/>
              <a:t>understanding of </a:t>
            </a:r>
            <a:r>
              <a:rPr lang="en-NZ" sz="2800" dirty="0" err="1"/>
              <a:t>tikanga</a:t>
            </a:r>
            <a:r>
              <a:rPr lang="en-NZ" sz="2800" dirty="0"/>
              <a:t> (</a:t>
            </a:r>
            <a:r>
              <a:rPr lang="en-NZ" sz="2800" dirty="0" err="1"/>
              <a:t>marae</a:t>
            </a:r>
            <a:r>
              <a:rPr lang="en-NZ" sz="2800" dirty="0"/>
              <a:t> protocol, burial practices);</a:t>
            </a:r>
          </a:p>
          <a:p>
            <a:pPr lvl="1"/>
            <a:r>
              <a:rPr lang="en-NZ" sz="2800" dirty="0"/>
              <a:t>able to identify and assess iwi needs; </a:t>
            </a:r>
          </a:p>
          <a:p>
            <a:pPr lvl="1"/>
            <a:r>
              <a:rPr lang="en-NZ" sz="2800" dirty="0"/>
              <a:t>understanding of the local landscape, including history and sacred sites; and</a:t>
            </a:r>
          </a:p>
          <a:p>
            <a:pPr lvl="1"/>
            <a:r>
              <a:rPr lang="en-NZ" sz="2800" dirty="0"/>
              <a:t>an ability to link with other cultures.</a:t>
            </a:r>
          </a:p>
          <a:p>
            <a:pPr marL="457200" indent="-457200"/>
            <a:endParaRPr lang="en-NZ" dirty="0"/>
          </a:p>
        </p:txBody>
      </p:sp>
    </p:spTree>
    <p:extLst>
      <p:ext uri="{BB962C8B-B14F-4D97-AF65-F5344CB8AC3E}">
        <p14:creationId xmlns:p14="http://schemas.microsoft.com/office/powerpoint/2010/main" val="166238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31637227"/>
              </p:ext>
            </p:extLst>
          </p:nvPr>
        </p:nvGraphicFramePr>
        <p:xfrm>
          <a:off x="3461084" y="164432"/>
          <a:ext cx="4788568" cy="3303296"/>
        </p:xfrm>
        <a:graphic>
          <a:graphicData uri="http://schemas.openxmlformats.org/drawingml/2006/table">
            <a:tbl>
              <a:tblPr firstRow="1" bandRow="1">
                <a:tableStyleId>{5C22544A-7EE6-4342-B048-85BDC9FD1C3A}</a:tableStyleId>
              </a:tblPr>
              <a:tblGrid>
                <a:gridCol w="2394284">
                  <a:extLst>
                    <a:ext uri="{9D8B030D-6E8A-4147-A177-3AD203B41FA5}">
                      <a16:colId xmlns:a16="http://schemas.microsoft.com/office/drawing/2014/main" val="1959056714"/>
                    </a:ext>
                  </a:extLst>
                </a:gridCol>
                <a:gridCol w="2394284">
                  <a:extLst>
                    <a:ext uri="{9D8B030D-6E8A-4147-A177-3AD203B41FA5}">
                      <a16:colId xmlns:a16="http://schemas.microsoft.com/office/drawing/2014/main" val="2792612841"/>
                    </a:ext>
                  </a:extLst>
                </a:gridCol>
              </a:tblGrid>
              <a:tr h="1651648">
                <a:tc>
                  <a:txBody>
                    <a:bodyPr/>
                    <a:lstStyle/>
                    <a:p>
                      <a:r>
                        <a:rPr lang="en-NZ" sz="1400" dirty="0" smtClean="0"/>
                        <a:t>Social</a:t>
                      </a:r>
                      <a:endParaRPr lang="en-NZ" sz="1400" dirty="0"/>
                    </a:p>
                  </a:txBody>
                  <a:tcPr>
                    <a:lnL w="127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0" scaled="1"/>
                      <a:tileRect/>
                    </a:gradFill>
                  </a:tcPr>
                </a:tc>
                <a:tc>
                  <a:txBody>
                    <a:bodyPr/>
                    <a:lstStyle/>
                    <a:p>
                      <a:pPr algn="r"/>
                      <a:r>
                        <a:rPr lang="en-NZ" sz="1400" dirty="0" smtClean="0"/>
                        <a:t>Built</a:t>
                      </a:r>
                      <a:endParaRPr lang="en-NZ" sz="1400" dirty="0"/>
                    </a:p>
                  </a:txBody>
                  <a:tcPr>
                    <a:lnL w="31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0800000" scaled="1"/>
                      <a:tileRect/>
                    </a:gradFill>
                  </a:tcPr>
                </a:tc>
                <a:extLst>
                  <a:ext uri="{0D108BD9-81ED-4DB2-BD59-A6C34878D82A}">
                    <a16:rowId xmlns:a16="http://schemas.microsoft.com/office/drawing/2014/main" val="1439227135"/>
                  </a:ext>
                </a:extLst>
              </a:tr>
              <a:tr h="1651648">
                <a:tc>
                  <a:txBody>
                    <a:bodyPr/>
                    <a:lstStyle/>
                    <a:p>
                      <a:endParaRPr lang="en-NZ" sz="1400" b="1" dirty="0" smtClean="0">
                        <a:solidFill>
                          <a:schemeClr val="bg1"/>
                        </a:solidFill>
                      </a:endParaRPr>
                    </a:p>
                    <a:p>
                      <a:endParaRPr lang="en-NZ" sz="1400" b="1" dirty="0" smtClean="0">
                        <a:solidFill>
                          <a:schemeClr val="bg1"/>
                        </a:solidFill>
                      </a:endParaRPr>
                    </a:p>
                    <a:p>
                      <a:endParaRPr lang="en-NZ" sz="1400" b="1" dirty="0" smtClean="0">
                        <a:solidFill>
                          <a:schemeClr val="bg1"/>
                        </a:solidFill>
                      </a:endParaRPr>
                    </a:p>
                    <a:p>
                      <a:endParaRPr lang="en-NZ" sz="1400" b="1" dirty="0" smtClean="0">
                        <a:solidFill>
                          <a:schemeClr val="bg1"/>
                        </a:solidFill>
                      </a:endParaRPr>
                    </a:p>
                    <a:p>
                      <a:endParaRPr lang="en-NZ" sz="1400" b="1" dirty="0" smtClean="0">
                        <a:solidFill>
                          <a:schemeClr val="bg1"/>
                        </a:solidFill>
                      </a:endParaRPr>
                    </a:p>
                    <a:p>
                      <a:endParaRPr lang="en-NZ" sz="1400" b="1" dirty="0" smtClean="0">
                        <a:solidFill>
                          <a:schemeClr val="bg1"/>
                        </a:solidFill>
                      </a:endParaRPr>
                    </a:p>
                    <a:p>
                      <a:r>
                        <a:rPr lang="en-NZ" sz="1400" b="1" dirty="0" smtClean="0">
                          <a:solidFill>
                            <a:schemeClr val="bg1"/>
                          </a:solidFill>
                        </a:rPr>
                        <a:t>Economic</a:t>
                      </a:r>
                      <a:endParaRPr lang="en-NZ" sz="1400" b="1" dirty="0">
                        <a:solidFill>
                          <a:schemeClr val="bg1"/>
                        </a:solidFill>
                      </a:endParaRPr>
                    </a:p>
                  </a:txBody>
                  <a:tcPr>
                    <a:lnL w="127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0" scaled="1"/>
                      <a:tileRect/>
                    </a:gradFill>
                  </a:tcPr>
                </a:tc>
                <a:tc>
                  <a:txBody>
                    <a:bodyPr/>
                    <a:lstStyle/>
                    <a:p>
                      <a:pPr algn="r"/>
                      <a:endParaRPr lang="en-NZ" sz="1400" b="1" dirty="0" smtClean="0">
                        <a:solidFill>
                          <a:schemeClr val="bg1"/>
                        </a:solidFill>
                      </a:endParaRPr>
                    </a:p>
                    <a:p>
                      <a:pPr algn="r"/>
                      <a:endParaRPr lang="en-NZ" sz="1400" b="1" dirty="0" smtClean="0">
                        <a:solidFill>
                          <a:schemeClr val="bg1"/>
                        </a:solidFill>
                      </a:endParaRPr>
                    </a:p>
                    <a:p>
                      <a:pPr algn="r"/>
                      <a:endParaRPr lang="en-NZ" sz="1400" b="1" dirty="0" smtClean="0">
                        <a:solidFill>
                          <a:schemeClr val="bg1"/>
                        </a:solidFill>
                      </a:endParaRPr>
                    </a:p>
                    <a:p>
                      <a:pPr algn="r"/>
                      <a:endParaRPr lang="en-NZ" sz="1400" b="1" dirty="0" smtClean="0">
                        <a:solidFill>
                          <a:schemeClr val="bg1"/>
                        </a:solidFill>
                      </a:endParaRPr>
                    </a:p>
                    <a:p>
                      <a:pPr algn="r"/>
                      <a:endParaRPr lang="en-NZ" sz="1400" b="1" dirty="0" smtClean="0">
                        <a:solidFill>
                          <a:schemeClr val="bg1"/>
                        </a:solidFill>
                      </a:endParaRPr>
                    </a:p>
                    <a:p>
                      <a:pPr algn="r"/>
                      <a:endParaRPr lang="en-NZ" sz="1400" b="1" dirty="0" smtClean="0">
                        <a:solidFill>
                          <a:schemeClr val="bg1"/>
                        </a:solidFill>
                      </a:endParaRPr>
                    </a:p>
                    <a:p>
                      <a:pPr algn="r"/>
                      <a:r>
                        <a:rPr lang="en-NZ" sz="1400" b="1" dirty="0" smtClean="0">
                          <a:solidFill>
                            <a:schemeClr val="bg1"/>
                          </a:solidFill>
                        </a:rPr>
                        <a:t>Natural</a:t>
                      </a:r>
                      <a:endParaRPr lang="en-NZ" sz="1400" b="1" dirty="0">
                        <a:solidFill>
                          <a:schemeClr val="bg1"/>
                        </a:solidFill>
                      </a:endParaRPr>
                    </a:p>
                  </a:txBody>
                  <a:tcPr>
                    <a:lnL w="31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0800000" scaled="1"/>
                      <a:tileRect/>
                    </a:gradFill>
                  </a:tcPr>
                </a:tc>
                <a:extLst>
                  <a:ext uri="{0D108BD9-81ED-4DB2-BD59-A6C34878D82A}">
                    <a16:rowId xmlns:a16="http://schemas.microsoft.com/office/drawing/2014/main" val="1024795645"/>
                  </a:ext>
                </a:extLst>
              </a:tr>
            </a:tbl>
          </a:graphicData>
        </a:graphic>
      </p:graphicFrame>
      <p:cxnSp>
        <p:nvCxnSpPr>
          <p:cNvPr id="32" name="Straight Arrow Connector 31"/>
          <p:cNvCxnSpPr>
            <a:endCxn id="31" idx="0"/>
          </p:cNvCxnSpPr>
          <p:nvPr/>
        </p:nvCxnSpPr>
        <p:spPr>
          <a:xfrm>
            <a:off x="7623586" y="4390903"/>
            <a:ext cx="6840" cy="19684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490296" y="3469407"/>
            <a:ext cx="4759356" cy="2083152"/>
            <a:chOff x="3490296" y="3469407"/>
            <a:chExt cx="4759356" cy="2083152"/>
          </a:xfrm>
        </p:grpSpPr>
        <p:cxnSp>
          <p:nvCxnSpPr>
            <p:cNvPr id="17" name="Straight Arrow Connector 16"/>
            <p:cNvCxnSpPr>
              <a:stCxn id="7" idx="2"/>
              <a:endCxn id="10" idx="0"/>
            </p:cNvCxnSpPr>
            <p:nvPr/>
          </p:nvCxnSpPr>
          <p:spPr>
            <a:xfrm flipH="1">
              <a:off x="4115352" y="4379499"/>
              <a:ext cx="1" cy="2117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rot="10800000">
              <a:off x="4896783" y="3469407"/>
              <a:ext cx="1958388" cy="251860"/>
            </a:xfrm>
            <a:prstGeom prst="triangle">
              <a:avLst>
                <a:gd name="adj" fmla="val 50613"/>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p:cNvSpPr txBox="1"/>
            <p:nvPr/>
          </p:nvSpPr>
          <p:spPr>
            <a:xfrm>
              <a:off x="3490296" y="3654831"/>
              <a:ext cx="1224769" cy="307777"/>
            </a:xfrm>
            <a:prstGeom prst="rect">
              <a:avLst/>
            </a:prstGeom>
            <a:noFill/>
          </p:spPr>
          <p:txBody>
            <a:bodyPr wrap="square" rtlCol="0">
              <a:spAutoFit/>
            </a:bodyPr>
            <a:lstStyle/>
            <a:p>
              <a:pPr algn="ctr"/>
              <a:r>
                <a:rPr lang="en-NZ" sz="1400" b="1" dirty="0" smtClean="0"/>
                <a:t>RESPONSE</a:t>
              </a:r>
              <a:endParaRPr lang="en-NZ" sz="1400" b="1" dirty="0"/>
            </a:p>
          </p:txBody>
        </p:sp>
        <p:sp>
          <p:nvSpPr>
            <p:cNvPr id="7" name="TextBox 6"/>
            <p:cNvSpPr txBox="1"/>
            <p:nvPr/>
          </p:nvSpPr>
          <p:spPr>
            <a:xfrm>
              <a:off x="3490296" y="4071722"/>
              <a:ext cx="1250113" cy="307777"/>
            </a:xfrm>
            <a:prstGeom prst="rect">
              <a:avLst/>
            </a:prstGeom>
            <a:noFill/>
            <a:ln w="3175">
              <a:solidFill>
                <a:schemeClr val="tx1"/>
              </a:solidFill>
            </a:ln>
          </p:spPr>
          <p:txBody>
            <a:bodyPr wrap="square" rtlCol="0">
              <a:spAutoFit/>
            </a:bodyPr>
            <a:lstStyle/>
            <a:p>
              <a:pPr algn="ctr"/>
              <a:r>
                <a:rPr lang="en-NZ" sz="1400" dirty="0" smtClean="0"/>
                <a:t>Intent</a:t>
              </a:r>
              <a:endParaRPr lang="en-NZ" sz="1400" dirty="0"/>
            </a:p>
          </p:txBody>
        </p:sp>
        <p:sp>
          <p:nvSpPr>
            <p:cNvPr id="10" name="TextBox 9"/>
            <p:cNvSpPr txBox="1"/>
            <p:nvPr/>
          </p:nvSpPr>
          <p:spPr>
            <a:xfrm>
              <a:off x="3496977" y="4591225"/>
              <a:ext cx="1236750" cy="954107"/>
            </a:xfrm>
            <a:prstGeom prst="rect">
              <a:avLst/>
            </a:prstGeom>
            <a:noFill/>
            <a:ln w="3175">
              <a:solidFill>
                <a:schemeClr val="tx1"/>
              </a:solidFill>
            </a:ln>
          </p:spPr>
          <p:txBody>
            <a:bodyPr wrap="square" rtlCol="0">
              <a:spAutoFit/>
            </a:bodyPr>
            <a:lstStyle/>
            <a:p>
              <a:r>
                <a:rPr lang="en-NZ" sz="1400" dirty="0" smtClean="0"/>
                <a:t>Objectives</a:t>
              </a:r>
            </a:p>
            <a:p>
              <a:pPr marL="285750" indent="-285750">
                <a:buFont typeface="Arial" panose="020B0604020202020204" pitchFamily="34" charset="0"/>
                <a:buChar char="•"/>
              </a:pPr>
              <a:r>
                <a:rPr lang="en-NZ" sz="1400" dirty="0" smtClean="0"/>
                <a:t>x</a:t>
              </a:r>
            </a:p>
            <a:p>
              <a:pPr marL="285750" indent="-285750">
                <a:buFont typeface="Arial" panose="020B0604020202020204" pitchFamily="34" charset="0"/>
                <a:buChar char="•"/>
              </a:pPr>
              <a:r>
                <a:rPr lang="en-NZ" sz="1400" dirty="0" smtClean="0"/>
                <a:t>x</a:t>
              </a:r>
            </a:p>
            <a:p>
              <a:pPr marL="285750" indent="-285750">
                <a:buFont typeface="Arial" panose="020B0604020202020204" pitchFamily="34" charset="0"/>
                <a:buChar char="•"/>
              </a:pPr>
              <a:r>
                <a:rPr lang="en-NZ" sz="1400" dirty="0" smtClean="0"/>
                <a:t>x</a:t>
              </a:r>
            </a:p>
          </p:txBody>
        </p:sp>
        <p:sp>
          <p:nvSpPr>
            <p:cNvPr id="28" name="TextBox 27"/>
            <p:cNvSpPr txBox="1"/>
            <p:nvPr/>
          </p:nvSpPr>
          <p:spPr>
            <a:xfrm>
              <a:off x="7024883" y="3656483"/>
              <a:ext cx="1224769" cy="311230"/>
            </a:xfrm>
            <a:prstGeom prst="rect">
              <a:avLst/>
            </a:prstGeom>
            <a:noFill/>
          </p:spPr>
          <p:txBody>
            <a:bodyPr wrap="square" rtlCol="0">
              <a:spAutoFit/>
            </a:bodyPr>
            <a:lstStyle/>
            <a:p>
              <a:pPr algn="ctr"/>
              <a:r>
                <a:rPr lang="en-NZ" sz="1400" b="1" dirty="0" smtClean="0"/>
                <a:t>RECOVERY</a:t>
              </a:r>
              <a:endParaRPr lang="en-NZ" sz="1400" b="1" dirty="0"/>
            </a:p>
          </p:txBody>
        </p:sp>
        <p:sp>
          <p:nvSpPr>
            <p:cNvPr id="29" name="TextBox 28"/>
            <p:cNvSpPr txBox="1"/>
            <p:nvPr/>
          </p:nvSpPr>
          <p:spPr>
            <a:xfrm>
              <a:off x="6998117" y="4047389"/>
              <a:ext cx="1250113" cy="311230"/>
            </a:xfrm>
            <a:prstGeom prst="rect">
              <a:avLst/>
            </a:prstGeom>
            <a:noFill/>
            <a:ln w="3175">
              <a:solidFill>
                <a:schemeClr val="tx1"/>
              </a:solidFill>
            </a:ln>
          </p:spPr>
          <p:txBody>
            <a:bodyPr wrap="square" rtlCol="0">
              <a:spAutoFit/>
            </a:bodyPr>
            <a:lstStyle/>
            <a:p>
              <a:pPr algn="ctr"/>
              <a:r>
                <a:rPr lang="en-NZ" sz="1400" dirty="0" smtClean="0"/>
                <a:t>Intent</a:t>
              </a:r>
              <a:endParaRPr lang="en-NZ" sz="1400" dirty="0"/>
            </a:p>
          </p:txBody>
        </p:sp>
        <p:sp>
          <p:nvSpPr>
            <p:cNvPr id="31" name="TextBox 30"/>
            <p:cNvSpPr txBox="1"/>
            <p:nvPr/>
          </p:nvSpPr>
          <p:spPr>
            <a:xfrm>
              <a:off x="7012051" y="4587748"/>
              <a:ext cx="1236750" cy="964811"/>
            </a:xfrm>
            <a:prstGeom prst="rect">
              <a:avLst/>
            </a:prstGeom>
            <a:noFill/>
            <a:ln w="3175">
              <a:solidFill>
                <a:schemeClr val="tx1"/>
              </a:solidFill>
            </a:ln>
          </p:spPr>
          <p:txBody>
            <a:bodyPr wrap="square" rtlCol="0">
              <a:spAutoFit/>
            </a:bodyPr>
            <a:lstStyle/>
            <a:p>
              <a:r>
                <a:rPr lang="en-NZ" sz="1400" dirty="0" smtClean="0"/>
                <a:t>Objectives</a:t>
              </a:r>
            </a:p>
            <a:p>
              <a:pPr marL="285750" indent="-285750">
                <a:buFont typeface="Arial" panose="020B0604020202020204" pitchFamily="34" charset="0"/>
                <a:buChar char="•"/>
              </a:pPr>
              <a:r>
                <a:rPr lang="en-NZ" sz="1400" dirty="0" smtClean="0"/>
                <a:t>x</a:t>
              </a:r>
            </a:p>
            <a:p>
              <a:pPr marL="285750" indent="-285750">
                <a:buFont typeface="Arial" panose="020B0604020202020204" pitchFamily="34" charset="0"/>
                <a:buChar char="•"/>
              </a:pPr>
              <a:r>
                <a:rPr lang="en-NZ" sz="1400" dirty="0" smtClean="0"/>
                <a:t>x</a:t>
              </a:r>
            </a:p>
            <a:p>
              <a:pPr marL="285750" indent="-285750">
                <a:buFont typeface="Arial" panose="020B0604020202020204" pitchFamily="34" charset="0"/>
                <a:buChar char="•"/>
              </a:pPr>
              <a:r>
                <a:rPr lang="en-NZ" sz="1400" dirty="0" smtClean="0"/>
                <a:t>x</a:t>
              </a:r>
            </a:p>
          </p:txBody>
        </p:sp>
        <p:cxnSp>
          <p:nvCxnSpPr>
            <p:cNvPr id="54" name="Straight Arrow Connector 53"/>
            <p:cNvCxnSpPr/>
            <p:nvPr/>
          </p:nvCxnSpPr>
          <p:spPr>
            <a:xfrm flipV="1">
              <a:off x="4752736" y="4734789"/>
              <a:ext cx="2272147" cy="9655"/>
            </a:xfrm>
            <a:prstGeom prst="straightConnector1">
              <a:avLst/>
            </a:prstGeom>
            <a:ln w="19050">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4723469" y="4216273"/>
              <a:ext cx="2272147" cy="9655"/>
            </a:xfrm>
            <a:prstGeom prst="straightConnector1">
              <a:avLst/>
            </a:prstGeom>
            <a:ln w="19050">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957011" y="1239253"/>
            <a:ext cx="1764511" cy="1195136"/>
            <a:chOff x="4957011" y="1239253"/>
            <a:chExt cx="1764511" cy="1195136"/>
          </a:xfrm>
        </p:grpSpPr>
        <p:sp>
          <p:nvSpPr>
            <p:cNvPr id="79" name="Rectangle 78"/>
            <p:cNvSpPr/>
            <p:nvPr/>
          </p:nvSpPr>
          <p:spPr>
            <a:xfrm>
              <a:off x="4957011" y="1239253"/>
              <a:ext cx="1764511" cy="1195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2" name="TextBox 81"/>
            <p:cNvSpPr txBox="1"/>
            <p:nvPr/>
          </p:nvSpPr>
          <p:spPr>
            <a:xfrm>
              <a:off x="5291307" y="1677580"/>
              <a:ext cx="1110916" cy="276999"/>
            </a:xfrm>
            <a:prstGeom prst="rect">
              <a:avLst/>
            </a:prstGeom>
            <a:noFill/>
          </p:spPr>
          <p:txBody>
            <a:bodyPr wrap="square" rtlCol="0">
              <a:spAutoFit/>
            </a:bodyPr>
            <a:lstStyle/>
            <a:p>
              <a:pPr algn="ctr"/>
              <a:r>
                <a:rPr lang="en-NZ" sz="1200" dirty="0" smtClean="0"/>
                <a:t>Impacts</a:t>
              </a:r>
              <a:endParaRPr lang="en-NZ" sz="1200" dirty="0"/>
            </a:p>
          </p:txBody>
        </p:sp>
      </p:grpSp>
      <p:grpSp>
        <p:nvGrpSpPr>
          <p:cNvPr id="26" name="Group 25"/>
          <p:cNvGrpSpPr/>
          <p:nvPr/>
        </p:nvGrpSpPr>
        <p:grpSpPr>
          <a:xfrm>
            <a:off x="8295653" y="164432"/>
            <a:ext cx="2411144" cy="3336757"/>
            <a:chOff x="8295653" y="164432"/>
            <a:chExt cx="2411144" cy="3336757"/>
          </a:xfrm>
        </p:grpSpPr>
        <p:sp>
          <p:nvSpPr>
            <p:cNvPr id="85" name="Right Brace 84"/>
            <p:cNvSpPr/>
            <p:nvPr/>
          </p:nvSpPr>
          <p:spPr>
            <a:xfrm>
              <a:off x="8295653" y="164432"/>
              <a:ext cx="579642" cy="3336757"/>
            </a:xfrm>
            <a:prstGeom prst="rightBrace">
              <a:avLst>
                <a:gd name="adj1" fmla="val 8333"/>
                <a:gd name="adj2" fmla="val 5072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87" name="TextBox 86"/>
            <p:cNvSpPr txBox="1"/>
            <p:nvPr/>
          </p:nvSpPr>
          <p:spPr>
            <a:xfrm>
              <a:off x="8760600" y="1266411"/>
              <a:ext cx="1946197" cy="1169551"/>
            </a:xfrm>
            <a:prstGeom prst="rect">
              <a:avLst/>
            </a:prstGeom>
            <a:noFill/>
          </p:spPr>
          <p:txBody>
            <a:bodyPr wrap="square" rtlCol="0">
              <a:spAutoFit/>
            </a:bodyPr>
            <a:lstStyle/>
            <a:p>
              <a:pPr algn="ctr"/>
              <a:r>
                <a:rPr lang="en-NZ" sz="1400" dirty="0" smtClean="0"/>
                <a:t>Consequence analysis based on the four environments:</a:t>
              </a:r>
            </a:p>
            <a:p>
              <a:pPr algn="ctr"/>
              <a:r>
                <a:rPr lang="en-NZ" sz="1400" dirty="0" smtClean="0"/>
                <a:t>Social, Built, Natural, Economic </a:t>
              </a:r>
              <a:endParaRPr lang="en-NZ" sz="1400" dirty="0"/>
            </a:p>
          </p:txBody>
        </p:sp>
      </p:grpSp>
      <p:sp>
        <p:nvSpPr>
          <p:cNvPr id="89" name="TextBox 88"/>
          <p:cNvSpPr txBox="1"/>
          <p:nvPr/>
        </p:nvSpPr>
        <p:spPr>
          <a:xfrm>
            <a:off x="364958" y="304800"/>
            <a:ext cx="2470484" cy="2246769"/>
          </a:xfrm>
          <a:prstGeom prst="rect">
            <a:avLst/>
          </a:prstGeom>
          <a:noFill/>
        </p:spPr>
        <p:txBody>
          <a:bodyPr wrap="square" rtlCol="0">
            <a:spAutoFit/>
          </a:bodyPr>
          <a:lstStyle/>
          <a:p>
            <a:r>
              <a:rPr lang="en-NZ" sz="2800" dirty="0" smtClean="0">
                <a:latin typeface="+mj-lt"/>
              </a:rPr>
              <a:t>Holistic &amp; integrated consequence analysis model (S2.8)</a:t>
            </a:r>
            <a:endParaRPr lang="en-NZ" sz="2800" dirty="0">
              <a:latin typeface="+mj-lt"/>
            </a:endParaRPr>
          </a:p>
        </p:txBody>
      </p:sp>
      <p:grpSp>
        <p:nvGrpSpPr>
          <p:cNvPr id="18" name="Group 17"/>
          <p:cNvGrpSpPr/>
          <p:nvPr/>
        </p:nvGrpSpPr>
        <p:grpSpPr>
          <a:xfrm>
            <a:off x="3769895" y="397042"/>
            <a:ext cx="4287252" cy="2908290"/>
            <a:chOff x="3769895" y="397042"/>
            <a:chExt cx="4287252" cy="2908290"/>
          </a:xfrm>
        </p:grpSpPr>
        <p:sp>
          <p:nvSpPr>
            <p:cNvPr id="81" name="Rectangle 80"/>
            <p:cNvSpPr/>
            <p:nvPr/>
          </p:nvSpPr>
          <p:spPr>
            <a:xfrm>
              <a:off x="3769895" y="397042"/>
              <a:ext cx="4287252" cy="2908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4" name="TextBox 83"/>
            <p:cNvSpPr txBox="1"/>
            <p:nvPr/>
          </p:nvSpPr>
          <p:spPr>
            <a:xfrm>
              <a:off x="5344026" y="456704"/>
              <a:ext cx="1110916" cy="276999"/>
            </a:xfrm>
            <a:prstGeom prst="rect">
              <a:avLst/>
            </a:prstGeom>
            <a:noFill/>
          </p:spPr>
          <p:txBody>
            <a:bodyPr wrap="square" rtlCol="0">
              <a:spAutoFit/>
            </a:bodyPr>
            <a:lstStyle/>
            <a:p>
              <a:r>
                <a:rPr lang="en-NZ" sz="1200" dirty="0" smtClean="0"/>
                <a:t>Stakeholders</a:t>
              </a:r>
              <a:endParaRPr lang="en-NZ" sz="1200" dirty="0"/>
            </a:p>
          </p:txBody>
        </p:sp>
      </p:grpSp>
      <p:grpSp>
        <p:nvGrpSpPr>
          <p:cNvPr id="22" name="Group 21"/>
          <p:cNvGrpSpPr/>
          <p:nvPr/>
        </p:nvGrpSpPr>
        <p:grpSpPr>
          <a:xfrm>
            <a:off x="4166743" y="1574429"/>
            <a:ext cx="3379813" cy="482134"/>
            <a:chOff x="4166743" y="1574429"/>
            <a:chExt cx="3379813" cy="482134"/>
          </a:xfrm>
        </p:grpSpPr>
        <p:sp>
          <p:nvSpPr>
            <p:cNvPr id="47" name="Isosceles Triangle 46"/>
            <p:cNvSpPr/>
            <p:nvPr/>
          </p:nvSpPr>
          <p:spPr>
            <a:xfrm rot="5400000">
              <a:off x="7247404" y="1757410"/>
              <a:ext cx="480966" cy="11733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8" name="Isosceles Triangle 47"/>
            <p:cNvSpPr/>
            <p:nvPr/>
          </p:nvSpPr>
          <p:spPr>
            <a:xfrm rot="16200000">
              <a:off x="3984930" y="1756242"/>
              <a:ext cx="480966" cy="11733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9" name="Group 18"/>
          <p:cNvGrpSpPr/>
          <p:nvPr/>
        </p:nvGrpSpPr>
        <p:grpSpPr>
          <a:xfrm>
            <a:off x="4289839" y="804029"/>
            <a:ext cx="3141666" cy="2065584"/>
            <a:chOff x="4289839" y="804029"/>
            <a:chExt cx="3141666" cy="2065584"/>
          </a:xfrm>
        </p:grpSpPr>
        <p:sp>
          <p:nvSpPr>
            <p:cNvPr id="80" name="Rectangle 79"/>
            <p:cNvSpPr/>
            <p:nvPr/>
          </p:nvSpPr>
          <p:spPr>
            <a:xfrm>
              <a:off x="4289839" y="804029"/>
              <a:ext cx="3141666" cy="20655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3" name="TextBox 82"/>
            <p:cNvSpPr txBox="1"/>
            <p:nvPr/>
          </p:nvSpPr>
          <p:spPr>
            <a:xfrm>
              <a:off x="5018663" y="877812"/>
              <a:ext cx="1687047" cy="276999"/>
            </a:xfrm>
            <a:prstGeom prst="rect">
              <a:avLst/>
            </a:prstGeom>
            <a:noFill/>
          </p:spPr>
          <p:txBody>
            <a:bodyPr wrap="square" rtlCol="0">
              <a:spAutoFit/>
            </a:bodyPr>
            <a:lstStyle/>
            <a:p>
              <a:pPr algn="ctr"/>
              <a:r>
                <a:rPr lang="en-NZ" sz="1200" dirty="0" smtClean="0"/>
                <a:t>Impacted Communities</a:t>
              </a:r>
              <a:endParaRPr lang="en-NZ" sz="1200" dirty="0"/>
            </a:p>
          </p:txBody>
        </p:sp>
      </p:grpSp>
      <p:grpSp>
        <p:nvGrpSpPr>
          <p:cNvPr id="23" name="Group 22"/>
          <p:cNvGrpSpPr/>
          <p:nvPr/>
        </p:nvGrpSpPr>
        <p:grpSpPr>
          <a:xfrm>
            <a:off x="4828158" y="1564644"/>
            <a:ext cx="2010380" cy="505570"/>
            <a:chOff x="4828158" y="1564644"/>
            <a:chExt cx="2010380" cy="505570"/>
          </a:xfrm>
        </p:grpSpPr>
        <p:sp>
          <p:nvSpPr>
            <p:cNvPr id="4" name="Isosceles Triangle 3"/>
            <p:cNvSpPr/>
            <p:nvPr/>
          </p:nvSpPr>
          <p:spPr>
            <a:xfrm rot="5400000">
              <a:off x="6539386" y="1771061"/>
              <a:ext cx="480966" cy="11733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9" name="Isosceles Triangle 48"/>
            <p:cNvSpPr/>
            <p:nvPr/>
          </p:nvSpPr>
          <p:spPr>
            <a:xfrm rot="16200000">
              <a:off x="4646345" y="1746457"/>
              <a:ext cx="480966" cy="11733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7" name="Group 26"/>
          <p:cNvGrpSpPr/>
          <p:nvPr/>
        </p:nvGrpSpPr>
        <p:grpSpPr>
          <a:xfrm>
            <a:off x="4221569" y="4457614"/>
            <a:ext cx="3324988" cy="2344240"/>
            <a:chOff x="4221569" y="4457614"/>
            <a:chExt cx="3324988" cy="2344240"/>
          </a:xfrm>
        </p:grpSpPr>
        <p:cxnSp>
          <p:nvCxnSpPr>
            <p:cNvPr id="20" name="Elbow Connector 19"/>
            <p:cNvCxnSpPr/>
            <p:nvPr/>
          </p:nvCxnSpPr>
          <p:spPr>
            <a:xfrm rot="16200000" flipH="1">
              <a:off x="4437249" y="5316222"/>
              <a:ext cx="446394" cy="877753"/>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graphicFrame>
          <p:nvGraphicFramePr>
            <p:cNvPr id="40" name="Diagram 39"/>
            <p:cNvGraphicFramePr/>
            <p:nvPr>
              <p:extLst>
                <p:ext uri="{D42A27DB-BD31-4B8C-83A1-F6EECF244321}">
                  <p14:modId xmlns:p14="http://schemas.microsoft.com/office/powerpoint/2010/main" val="909794057"/>
                </p:ext>
              </p:extLst>
            </p:nvPr>
          </p:nvGraphicFramePr>
          <p:xfrm>
            <a:off x="4868263" y="4457614"/>
            <a:ext cx="2033404" cy="2344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Elbow Connector 14"/>
            <p:cNvCxnSpPr/>
            <p:nvPr/>
          </p:nvCxnSpPr>
          <p:spPr>
            <a:xfrm rot="5400000">
              <a:off x="6876767" y="5303097"/>
              <a:ext cx="430353" cy="909227"/>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996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3003" y="86699"/>
            <a:ext cx="10515600" cy="1325563"/>
          </a:xfrm>
        </p:spPr>
        <p:txBody>
          <a:bodyPr/>
          <a:lstStyle/>
          <a:p>
            <a:r>
              <a:rPr lang="en-NZ" dirty="0" smtClean="0"/>
              <a:t>Incident Classification system (S3.2)</a:t>
            </a:r>
            <a:endParaRPr lang="en-NZ"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434892690"/>
              </p:ext>
            </p:extLst>
          </p:nvPr>
        </p:nvGraphicFramePr>
        <p:xfrm>
          <a:off x="1972019" y="1311007"/>
          <a:ext cx="8471971" cy="5409284"/>
        </p:xfrm>
        <a:graphic>
          <a:graphicData uri="http://schemas.openxmlformats.org/drawingml/2006/table">
            <a:tbl>
              <a:tblPr firstRow="1" firstCol="1" bandRow="1"/>
              <a:tblGrid>
                <a:gridCol w="993881">
                  <a:extLst>
                    <a:ext uri="{9D8B030D-6E8A-4147-A177-3AD203B41FA5}">
                      <a16:colId xmlns:a16="http://schemas.microsoft.com/office/drawing/2014/main" val="2891096337"/>
                    </a:ext>
                  </a:extLst>
                </a:gridCol>
                <a:gridCol w="1518554">
                  <a:extLst>
                    <a:ext uri="{9D8B030D-6E8A-4147-A177-3AD203B41FA5}">
                      <a16:colId xmlns:a16="http://schemas.microsoft.com/office/drawing/2014/main" val="1887436743"/>
                    </a:ext>
                  </a:extLst>
                </a:gridCol>
                <a:gridCol w="1518554">
                  <a:extLst>
                    <a:ext uri="{9D8B030D-6E8A-4147-A177-3AD203B41FA5}">
                      <a16:colId xmlns:a16="http://schemas.microsoft.com/office/drawing/2014/main" val="3034366307"/>
                    </a:ext>
                  </a:extLst>
                </a:gridCol>
                <a:gridCol w="1518554">
                  <a:extLst>
                    <a:ext uri="{9D8B030D-6E8A-4147-A177-3AD203B41FA5}">
                      <a16:colId xmlns:a16="http://schemas.microsoft.com/office/drawing/2014/main" val="3460553348"/>
                    </a:ext>
                  </a:extLst>
                </a:gridCol>
                <a:gridCol w="1479577">
                  <a:extLst>
                    <a:ext uri="{9D8B030D-6E8A-4147-A177-3AD203B41FA5}">
                      <a16:colId xmlns:a16="http://schemas.microsoft.com/office/drawing/2014/main" val="1905297701"/>
                    </a:ext>
                  </a:extLst>
                </a:gridCol>
                <a:gridCol w="1442851">
                  <a:extLst>
                    <a:ext uri="{9D8B030D-6E8A-4147-A177-3AD203B41FA5}">
                      <a16:colId xmlns:a16="http://schemas.microsoft.com/office/drawing/2014/main" val="4144868997"/>
                    </a:ext>
                  </a:extLst>
                </a:gridCol>
              </a:tblGrid>
              <a:tr h="291041">
                <a:tc>
                  <a:txBody>
                    <a:bodyPr/>
                    <a:lstStyle/>
                    <a:p>
                      <a:pPr algn="ctr">
                        <a:lnSpc>
                          <a:spcPct val="115000"/>
                        </a:lnSpc>
                        <a:spcBef>
                          <a:spcPts val="600"/>
                        </a:spcBef>
                        <a:spcAft>
                          <a:spcPts val="600"/>
                        </a:spcAft>
                      </a:pPr>
                      <a:r>
                        <a:rPr lang="en-NZ" sz="1200">
                          <a:effectLst/>
                          <a:latin typeface="Source Sans Pro"/>
                          <a:ea typeface="Calibri" panose="020F0502020204030204" pitchFamily="34" charset="0"/>
                          <a:cs typeface="Arial" panose="020B0604020202020204" pitchFamily="34" charset="0"/>
                        </a:rPr>
                        <a:t> </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Bef>
                          <a:spcPts val="600"/>
                        </a:spcBef>
                        <a:spcAft>
                          <a:spcPts val="600"/>
                        </a:spcAft>
                      </a:pPr>
                      <a:r>
                        <a:rPr lang="en-NZ" sz="1200">
                          <a:effectLst/>
                          <a:latin typeface="Source Sans Pro"/>
                          <a:ea typeface="Calibri" panose="020F0502020204030204" pitchFamily="34" charset="0"/>
                          <a:cs typeface="Arial" panose="020B0604020202020204" pitchFamily="34" charset="0"/>
                        </a:rPr>
                        <a:t> </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nchor="b">
                    <a:lnL>
                      <a:noFill/>
                    </a:lnL>
                    <a:lnR w="19050" cap="flat" cmpd="sng" algn="ctr">
                      <a:solidFill>
                        <a:srgbClr val="004F58"/>
                      </a:solidFill>
                      <a:prstDash val="solid"/>
                      <a:round/>
                      <a:headEnd type="none" w="med" len="med"/>
                      <a:tailEnd type="none" w="med" len="med"/>
                    </a:lnR>
                    <a:lnT>
                      <a:noFill/>
                    </a:lnT>
                    <a:lnB>
                      <a:noFill/>
                    </a:lnB>
                  </a:tcPr>
                </a:tc>
                <a:tc gridSpan="4">
                  <a:txBody>
                    <a:bodyPr/>
                    <a:lstStyle/>
                    <a:p>
                      <a:pPr algn="ctr">
                        <a:lnSpc>
                          <a:spcPct val="115000"/>
                        </a:lnSpc>
                        <a:spcBef>
                          <a:spcPts val="600"/>
                        </a:spcBef>
                        <a:spcAft>
                          <a:spcPts val="600"/>
                        </a:spcAft>
                      </a:pPr>
                      <a:r>
                        <a:rPr lang="en-NZ" sz="1200" b="1">
                          <a:solidFill>
                            <a:srgbClr val="FFFFFF"/>
                          </a:solidFill>
                          <a:effectLst/>
                          <a:latin typeface="Source Sans Pro"/>
                          <a:ea typeface="Calibri" panose="020F0502020204030204" pitchFamily="34" charset="0"/>
                          <a:cs typeface="Arial" panose="020B0604020202020204" pitchFamily="34" charset="0"/>
                        </a:rPr>
                        <a:t>Severity</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solidFill>
                      <a:srgbClr val="73868E"/>
                    </a:solidFill>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2628688806"/>
                  </a:ext>
                </a:extLst>
              </a:tr>
              <a:tr h="472655">
                <a:tc>
                  <a:txBody>
                    <a:bodyPr/>
                    <a:lstStyle/>
                    <a:p>
                      <a:pPr algn="ctr">
                        <a:lnSpc>
                          <a:spcPct val="115000"/>
                        </a:lnSpc>
                        <a:spcBef>
                          <a:spcPts val="600"/>
                        </a:spcBef>
                        <a:spcAft>
                          <a:spcPts val="600"/>
                        </a:spcAft>
                      </a:pPr>
                      <a:r>
                        <a:rPr lang="en-NZ" sz="1200" dirty="0">
                          <a:effectLst/>
                          <a:latin typeface="Source Sans Pro"/>
                          <a:ea typeface="Calibri" panose="020F0502020204030204" pitchFamily="34" charset="0"/>
                          <a:cs typeface="Arial" panose="020B0604020202020204" pitchFamily="34" charset="0"/>
                        </a:rPr>
                        <a:t> </a:t>
                      </a:r>
                      <a:endParaRPr lang="en-NZ" sz="1200" dirty="0">
                        <a:effectLst/>
                        <a:latin typeface="Source Sans Pro"/>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4F58"/>
                      </a:solidFill>
                      <a:prstDash val="solid"/>
                      <a:round/>
                      <a:headEnd type="none" w="med" len="med"/>
                      <a:tailEnd type="none" w="med" len="med"/>
                    </a:lnB>
                  </a:tcPr>
                </a:tc>
                <a:tc>
                  <a:txBody>
                    <a:bodyPr/>
                    <a:lstStyle/>
                    <a:p>
                      <a:pPr algn="ctr">
                        <a:lnSpc>
                          <a:spcPct val="115000"/>
                        </a:lnSpc>
                        <a:spcBef>
                          <a:spcPts val="600"/>
                        </a:spcBef>
                        <a:spcAft>
                          <a:spcPts val="600"/>
                        </a:spcAft>
                      </a:pPr>
                      <a:r>
                        <a:rPr lang="en-NZ" sz="1200">
                          <a:effectLst/>
                          <a:latin typeface="Source Sans Pro"/>
                          <a:ea typeface="Calibri" panose="020F0502020204030204" pitchFamily="34" charset="0"/>
                          <a:cs typeface="Arial" panose="020B0604020202020204" pitchFamily="34" charset="0"/>
                        </a:rPr>
                        <a:t> </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nchor="b">
                    <a:lnL>
                      <a:noFill/>
                    </a:lnL>
                    <a:lnR w="19050" cap="flat" cmpd="sng" algn="ctr">
                      <a:solidFill>
                        <a:srgbClr val="004F58"/>
                      </a:solidFill>
                      <a:prstDash val="solid"/>
                      <a:round/>
                      <a:headEnd type="none" w="med" len="med"/>
                      <a:tailEnd type="none" w="med" len="med"/>
                    </a:lnR>
                    <a:lnT>
                      <a:noFill/>
                    </a:lnT>
                    <a:lnB w="19050" cap="flat" cmpd="sng" algn="ctr">
                      <a:solidFill>
                        <a:srgbClr val="004F58"/>
                      </a:solidFill>
                      <a:prstDash val="solid"/>
                      <a:round/>
                      <a:headEnd type="none" w="med" len="med"/>
                      <a:tailEnd type="none" w="med" len="med"/>
                    </a:lnB>
                  </a:tcPr>
                </a:tc>
                <a:tc>
                  <a:txBody>
                    <a:bodyPr/>
                    <a:lstStyle/>
                    <a:p>
                      <a:pPr algn="ctr">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1</a:t>
                      </a:r>
                      <a:br>
                        <a:rPr lang="en-NZ" sz="1200" b="1">
                          <a:effectLst/>
                          <a:latin typeface="Source Sans Pro"/>
                          <a:ea typeface="Calibri" panose="020F0502020204030204" pitchFamily="34" charset="0"/>
                          <a:cs typeface="Arial" panose="020B0604020202020204" pitchFamily="34" charset="0"/>
                        </a:rPr>
                      </a:br>
                      <a:r>
                        <a:rPr lang="en-NZ" sz="1200" b="1">
                          <a:effectLst/>
                          <a:latin typeface="Source Sans Pro"/>
                          <a:ea typeface="Calibri" panose="020F0502020204030204" pitchFamily="34" charset="0"/>
                          <a:cs typeface="Arial" panose="020B0604020202020204" pitchFamily="34" charset="0"/>
                        </a:rPr>
                        <a:t>Minor</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tcPr>
                </a:tc>
                <a:tc>
                  <a:txBody>
                    <a:bodyPr/>
                    <a:lstStyle/>
                    <a:p>
                      <a:pPr algn="ctr">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2</a:t>
                      </a:r>
                      <a:br>
                        <a:rPr lang="en-NZ" sz="1200" b="1">
                          <a:effectLst/>
                          <a:latin typeface="Source Sans Pro"/>
                          <a:ea typeface="Calibri" panose="020F0502020204030204" pitchFamily="34" charset="0"/>
                          <a:cs typeface="Arial" panose="020B0604020202020204" pitchFamily="34" charset="0"/>
                        </a:rPr>
                      </a:br>
                      <a:r>
                        <a:rPr lang="en-NZ" sz="1200" b="1">
                          <a:effectLst/>
                          <a:latin typeface="Source Sans Pro"/>
                          <a:ea typeface="Calibri" panose="020F0502020204030204" pitchFamily="34" charset="0"/>
                          <a:cs typeface="Arial" panose="020B0604020202020204" pitchFamily="34" charset="0"/>
                        </a:rPr>
                        <a:t>Moderate</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tcPr>
                </a:tc>
                <a:tc>
                  <a:txBody>
                    <a:bodyPr/>
                    <a:lstStyle/>
                    <a:p>
                      <a:pPr algn="ctr">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3</a:t>
                      </a:r>
                      <a:br>
                        <a:rPr lang="en-NZ" sz="1200" b="1">
                          <a:effectLst/>
                          <a:latin typeface="Source Sans Pro"/>
                          <a:ea typeface="Calibri" panose="020F0502020204030204" pitchFamily="34" charset="0"/>
                          <a:cs typeface="Arial" panose="020B0604020202020204" pitchFamily="34" charset="0"/>
                        </a:rPr>
                      </a:br>
                      <a:r>
                        <a:rPr lang="en-NZ" sz="1200" b="1">
                          <a:effectLst/>
                          <a:latin typeface="Source Sans Pro"/>
                          <a:ea typeface="Calibri" panose="020F0502020204030204" pitchFamily="34" charset="0"/>
                          <a:cs typeface="Arial" panose="020B0604020202020204" pitchFamily="34" charset="0"/>
                        </a:rPr>
                        <a:t>Major</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tcPr>
                </a:tc>
                <a:tc>
                  <a:txBody>
                    <a:bodyPr/>
                    <a:lstStyle/>
                    <a:p>
                      <a:pPr algn="ctr">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4</a:t>
                      </a:r>
                      <a:br>
                        <a:rPr lang="en-NZ" sz="1200" b="1">
                          <a:effectLst/>
                          <a:latin typeface="Source Sans Pro"/>
                          <a:ea typeface="Calibri" panose="020F0502020204030204" pitchFamily="34" charset="0"/>
                          <a:cs typeface="Arial" panose="020B0604020202020204" pitchFamily="34" charset="0"/>
                        </a:rPr>
                      </a:br>
                      <a:r>
                        <a:rPr lang="en-NZ" sz="1200" b="1">
                          <a:effectLst/>
                          <a:latin typeface="Source Sans Pro"/>
                          <a:ea typeface="Calibri" panose="020F0502020204030204" pitchFamily="34" charset="0"/>
                          <a:cs typeface="Arial" panose="020B0604020202020204" pitchFamily="34" charset="0"/>
                        </a:rPr>
                        <a:t>Severe</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tcPr>
                </a:tc>
                <a:extLst>
                  <a:ext uri="{0D108BD9-81ED-4DB2-BD59-A6C34878D82A}">
                    <a16:rowId xmlns:a16="http://schemas.microsoft.com/office/drawing/2014/main" val="1309610539"/>
                  </a:ext>
                </a:extLst>
              </a:tr>
              <a:tr h="1161397">
                <a:tc rowSpan="4">
                  <a:txBody>
                    <a:bodyPr/>
                    <a:lstStyle/>
                    <a:p>
                      <a:pPr marL="71755" marR="71755" algn="ctr">
                        <a:lnSpc>
                          <a:spcPct val="115000"/>
                        </a:lnSpc>
                        <a:spcBef>
                          <a:spcPts val="600"/>
                        </a:spcBef>
                        <a:spcAft>
                          <a:spcPts val="600"/>
                        </a:spcAft>
                      </a:pPr>
                      <a:r>
                        <a:rPr lang="en-NZ" sz="1200" b="1" dirty="0">
                          <a:solidFill>
                            <a:srgbClr val="FFFFFF"/>
                          </a:solidFill>
                          <a:effectLst/>
                          <a:latin typeface="Source Sans Pro"/>
                          <a:ea typeface="Calibri" panose="020F0502020204030204" pitchFamily="34" charset="0"/>
                          <a:cs typeface="Arial" panose="020B0604020202020204" pitchFamily="34" charset="0"/>
                        </a:rPr>
                        <a:t>Response level</a:t>
                      </a:r>
                      <a:endParaRPr lang="en-NZ" sz="1200" dirty="0">
                        <a:effectLst/>
                        <a:latin typeface="Source Sans Pro"/>
                        <a:ea typeface="Calibri" panose="020F0502020204030204" pitchFamily="34" charset="0"/>
                        <a:cs typeface="Times New Roman" panose="02020603050405020304" pitchFamily="18" charset="0"/>
                      </a:endParaRPr>
                    </a:p>
                  </a:txBody>
                  <a:tcPr marL="68580" marR="68580" marT="0" marB="0" vert="vert270">
                    <a:lnL w="1905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solidFill>
                      <a:srgbClr val="73868E"/>
                    </a:solidFill>
                  </a:tcPr>
                </a:tc>
                <a:tc>
                  <a:txBody>
                    <a:bodyPr/>
                    <a:lstStyle/>
                    <a:p>
                      <a:pPr algn="ctr">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National</a:t>
                      </a:r>
                      <a:br>
                        <a:rPr lang="en-NZ" sz="1200" b="1">
                          <a:effectLst/>
                          <a:latin typeface="Source Sans Pro"/>
                          <a:ea typeface="Calibri" panose="020F0502020204030204" pitchFamily="34" charset="0"/>
                          <a:cs typeface="Arial" panose="020B0604020202020204" pitchFamily="34" charset="0"/>
                        </a:rPr>
                      </a:br>
                      <a:r>
                        <a:rPr lang="en-NZ" sz="1200" b="1">
                          <a:effectLst/>
                          <a:latin typeface="Source Sans Pro"/>
                          <a:ea typeface="Calibri" panose="020F0502020204030204" pitchFamily="34" charset="0"/>
                          <a:cs typeface="Arial" panose="020B0604020202020204" pitchFamily="34" charset="0"/>
                        </a:rPr>
                        <a:t>(N)</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tcPr>
                </a:tc>
                <a:tc>
                  <a:txBody>
                    <a:bodyPr/>
                    <a:lstStyle/>
                    <a:p>
                      <a:pPr algn="l">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N1</a:t>
                      </a:r>
                      <a:endParaRPr lang="en-NZ" sz="1200">
                        <a:effectLst/>
                        <a:latin typeface="Source Sans Pro"/>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en-NZ" sz="1200">
                          <a:effectLst/>
                          <a:latin typeface="Source Sans Pro"/>
                          <a:ea typeface="Calibri" panose="020F0502020204030204" pitchFamily="34" charset="0"/>
                          <a:cs typeface="Arial" panose="020B0604020202020204" pitchFamily="34" charset="0"/>
                        </a:rPr>
                        <a:t>A </a:t>
                      </a:r>
                      <a:r>
                        <a:rPr lang="en-NZ" sz="1200" b="1">
                          <a:effectLst/>
                          <a:latin typeface="Source Sans Pro"/>
                          <a:ea typeface="Calibri" panose="020F0502020204030204" pitchFamily="34" charset="0"/>
                          <a:cs typeface="Arial" panose="020B0604020202020204" pitchFamily="34" charset="0"/>
                        </a:rPr>
                        <a:t>minor</a:t>
                      </a:r>
                      <a:r>
                        <a:rPr lang="en-NZ" sz="1200">
                          <a:effectLst/>
                          <a:latin typeface="Source Sans Pro"/>
                          <a:ea typeface="Calibri" panose="020F0502020204030204" pitchFamily="34" charset="0"/>
                          <a:cs typeface="Arial" panose="020B0604020202020204" pitchFamily="34" charset="0"/>
                        </a:rPr>
                        <a:t> </a:t>
                      </a:r>
                      <a:r>
                        <a:rPr lang="en-NZ" sz="1200" b="1">
                          <a:effectLst/>
                          <a:latin typeface="Source Sans Pro"/>
                          <a:ea typeface="Calibri" panose="020F0502020204030204" pitchFamily="34" charset="0"/>
                          <a:cs typeface="Arial" panose="020B0604020202020204" pitchFamily="34" charset="0"/>
                        </a:rPr>
                        <a:t>national</a:t>
                      </a:r>
                      <a:r>
                        <a:rPr lang="en-NZ" sz="1200">
                          <a:effectLst/>
                          <a:latin typeface="Source Sans Pro"/>
                          <a:ea typeface="Calibri" panose="020F0502020204030204" pitchFamily="34" charset="0"/>
                          <a:cs typeface="Arial" panose="020B0604020202020204" pitchFamily="34" charset="0"/>
                        </a:rPr>
                        <a:t> level response</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lnL w="1905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EDF5F2"/>
                    </a:solidFill>
                  </a:tcPr>
                </a:tc>
                <a:tc>
                  <a:txBody>
                    <a:bodyPr/>
                    <a:lstStyle/>
                    <a:p>
                      <a:pPr algn="l">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N2</a:t>
                      </a:r>
                      <a:endParaRPr lang="en-NZ" sz="1200">
                        <a:effectLst/>
                        <a:latin typeface="Source Sans Pro"/>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en-NZ" sz="1200">
                          <a:effectLst/>
                          <a:latin typeface="Source Sans Pro"/>
                          <a:ea typeface="Calibri" panose="020F0502020204030204" pitchFamily="34" charset="0"/>
                          <a:cs typeface="Arial" panose="020B0604020202020204" pitchFamily="34" charset="0"/>
                        </a:rPr>
                        <a:t>A </a:t>
                      </a:r>
                      <a:r>
                        <a:rPr lang="en-NZ" sz="1200" b="1">
                          <a:effectLst/>
                          <a:latin typeface="Source Sans Pro"/>
                          <a:ea typeface="Calibri" panose="020F0502020204030204" pitchFamily="34" charset="0"/>
                          <a:cs typeface="Arial" panose="020B0604020202020204" pitchFamily="34" charset="0"/>
                        </a:rPr>
                        <a:t>moderate</a:t>
                      </a:r>
                      <a:r>
                        <a:rPr lang="en-NZ" sz="1200">
                          <a:effectLst/>
                          <a:latin typeface="Source Sans Pro"/>
                          <a:ea typeface="Calibri" panose="020F0502020204030204" pitchFamily="34" charset="0"/>
                          <a:cs typeface="Arial" panose="020B0604020202020204" pitchFamily="34" charset="0"/>
                        </a:rPr>
                        <a:t> </a:t>
                      </a:r>
                      <a:r>
                        <a:rPr lang="en-NZ" sz="1200" b="1">
                          <a:effectLst/>
                          <a:latin typeface="Source Sans Pro"/>
                          <a:ea typeface="Calibri" panose="020F0502020204030204" pitchFamily="34" charset="0"/>
                          <a:cs typeface="Arial" panose="020B0604020202020204" pitchFamily="34" charset="0"/>
                        </a:rPr>
                        <a:t>national</a:t>
                      </a:r>
                      <a:r>
                        <a:rPr lang="en-NZ" sz="1200">
                          <a:effectLst/>
                          <a:latin typeface="Source Sans Pro"/>
                          <a:ea typeface="Calibri" panose="020F0502020204030204" pitchFamily="34" charset="0"/>
                          <a:cs typeface="Arial" panose="020B0604020202020204" pitchFamily="34" charset="0"/>
                        </a:rPr>
                        <a:t> level response</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D1E0E0"/>
                    </a:solidFill>
                  </a:tcPr>
                </a:tc>
                <a:tc>
                  <a:txBody>
                    <a:bodyPr/>
                    <a:lstStyle/>
                    <a:p>
                      <a:pPr algn="l">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N3</a:t>
                      </a:r>
                      <a:endParaRPr lang="en-NZ" sz="1200">
                        <a:effectLst/>
                        <a:latin typeface="Source Sans Pro"/>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en-NZ" sz="1200">
                          <a:effectLst/>
                          <a:latin typeface="Source Sans Pro"/>
                          <a:ea typeface="Calibri" panose="020F0502020204030204" pitchFamily="34" charset="0"/>
                          <a:cs typeface="Arial" panose="020B0604020202020204" pitchFamily="34" charset="0"/>
                        </a:rPr>
                        <a:t>A </a:t>
                      </a:r>
                      <a:r>
                        <a:rPr lang="en-NZ" sz="1200" b="1">
                          <a:effectLst/>
                          <a:latin typeface="Source Sans Pro"/>
                          <a:ea typeface="Calibri" panose="020F0502020204030204" pitchFamily="34" charset="0"/>
                          <a:cs typeface="Arial" panose="020B0604020202020204" pitchFamily="34" charset="0"/>
                        </a:rPr>
                        <a:t>major national</a:t>
                      </a:r>
                      <a:r>
                        <a:rPr lang="en-NZ" sz="1200">
                          <a:effectLst/>
                          <a:latin typeface="Source Sans Pro"/>
                          <a:ea typeface="Calibri" panose="020F0502020204030204" pitchFamily="34" charset="0"/>
                          <a:cs typeface="Arial" panose="020B0604020202020204" pitchFamily="34" charset="0"/>
                        </a:rPr>
                        <a:t> level response</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A6C4C7"/>
                    </a:solidFill>
                  </a:tcPr>
                </a:tc>
                <a:tc>
                  <a:txBody>
                    <a:bodyPr/>
                    <a:lstStyle/>
                    <a:p>
                      <a:pPr algn="l">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N4­</a:t>
                      </a:r>
                      <a:endParaRPr lang="en-NZ" sz="1200">
                        <a:effectLst/>
                        <a:latin typeface="Source Sans Pro"/>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en-NZ" sz="1200">
                          <a:effectLst/>
                          <a:latin typeface="Source Sans Pro"/>
                          <a:ea typeface="Calibri" panose="020F0502020204030204" pitchFamily="34" charset="0"/>
                          <a:cs typeface="Arial" panose="020B0604020202020204" pitchFamily="34" charset="0"/>
                        </a:rPr>
                        <a:t>A </a:t>
                      </a:r>
                      <a:r>
                        <a:rPr lang="en-NZ" sz="1200" b="1">
                          <a:effectLst/>
                          <a:latin typeface="Source Sans Pro"/>
                          <a:ea typeface="Calibri" panose="020F0502020204030204" pitchFamily="34" charset="0"/>
                          <a:cs typeface="Arial" panose="020B0604020202020204" pitchFamily="34" charset="0"/>
                        </a:rPr>
                        <a:t>severe</a:t>
                      </a:r>
                      <a:r>
                        <a:rPr lang="en-NZ" sz="1200">
                          <a:effectLst/>
                          <a:latin typeface="Source Sans Pro"/>
                          <a:ea typeface="Calibri" panose="020F0502020204030204" pitchFamily="34" charset="0"/>
                          <a:cs typeface="Arial" panose="020B0604020202020204" pitchFamily="34" charset="0"/>
                        </a:rPr>
                        <a:t> </a:t>
                      </a:r>
                      <a:r>
                        <a:rPr lang="en-NZ" sz="1200" b="1">
                          <a:effectLst/>
                          <a:latin typeface="Source Sans Pro"/>
                          <a:ea typeface="Calibri" panose="020F0502020204030204" pitchFamily="34" charset="0"/>
                          <a:cs typeface="Arial" panose="020B0604020202020204" pitchFamily="34" charset="0"/>
                        </a:rPr>
                        <a:t>national</a:t>
                      </a:r>
                      <a:r>
                        <a:rPr lang="en-NZ" sz="1200">
                          <a:effectLst/>
                          <a:latin typeface="Source Sans Pro"/>
                          <a:ea typeface="Calibri" panose="020F0502020204030204" pitchFamily="34" charset="0"/>
                          <a:cs typeface="Arial" panose="020B0604020202020204" pitchFamily="34" charset="0"/>
                        </a:rPr>
                        <a:t> level response</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lnL w="1270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70A0A5"/>
                    </a:solidFill>
                  </a:tcPr>
                </a:tc>
                <a:extLst>
                  <a:ext uri="{0D108BD9-81ED-4DB2-BD59-A6C34878D82A}">
                    <a16:rowId xmlns:a16="http://schemas.microsoft.com/office/drawing/2014/main" val="3294711243"/>
                  </a:ext>
                </a:extLst>
              </a:tr>
              <a:tr h="1161397">
                <a:tc vMerge="1">
                  <a:txBody>
                    <a:bodyPr/>
                    <a:lstStyle/>
                    <a:p>
                      <a:endParaRPr lang="en-NZ"/>
                    </a:p>
                  </a:txBody>
                  <a:tcPr/>
                </a:tc>
                <a:tc>
                  <a:txBody>
                    <a:bodyPr/>
                    <a:lstStyle/>
                    <a:p>
                      <a:pPr algn="ctr">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Regional</a:t>
                      </a:r>
                      <a:br>
                        <a:rPr lang="en-NZ" sz="1200" b="1">
                          <a:effectLst/>
                          <a:latin typeface="Source Sans Pro"/>
                          <a:ea typeface="Calibri" panose="020F0502020204030204" pitchFamily="34" charset="0"/>
                          <a:cs typeface="Arial" panose="020B0604020202020204" pitchFamily="34" charset="0"/>
                        </a:rPr>
                      </a:br>
                      <a:r>
                        <a:rPr lang="en-NZ" sz="1200" b="1">
                          <a:effectLst/>
                          <a:latin typeface="Source Sans Pro"/>
                          <a:ea typeface="Calibri" panose="020F0502020204030204" pitchFamily="34" charset="0"/>
                          <a:cs typeface="Arial" panose="020B0604020202020204" pitchFamily="34" charset="0"/>
                        </a:rPr>
                        <a:t>(R)</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tcPr>
                </a:tc>
                <a:tc>
                  <a:txBody>
                    <a:bodyPr/>
                    <a:lstStyle/>
                    <a:p>
                      <a:pPr algn="l">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R1</a:t>
                      </a:r>
                      <a:endParaRPr lang="en-NZ" sz="1200">
                        <a:effectLst/>
                        <a:latin typeface="Source Sans Pro"/>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en-NZ" sz="1200">
                          <a:effectLst/>
                          <a:latin typeface="Source Sans Pro"/>
                          <a:ea typeface="Calibri" panose="020F0502020204030204" pitchFamily="34" charset="0"/>
                          <a:cs typeface="Arial" panose="020B0604020202020204" pitchFamily="34" charset="0"/>
                        </a:rPr>
                        <a:t>A </a:t>
                      </a:r>
                      <a:r>
                        <a:rPr lang="en-NZ" sz="1200" b="1">
                          <a:effectLst/>
                          <a:latin typeface="Source Sans Pro"/>
                          <a:ea typeface="Calibri" panose="020F0502020204030204" pitchFamily="34" charset="0"/>
                          <a:cs typeface="Arial" panose="020B0604020202020204" pitchFamily="34" charset="0"/>
                        </a:rPr>
                        <a:t>minor regional</a:t>
                      </a:r>
                      <a:r>
                        <a:rPr lang="en-NZ" sz="1200">
                          <a:effectLst/>
                          <a:latin typeface="Source Sans Pro"/>
                          <a:ea typeface="Calibri" panose="020F0502020204030204" pitchFamily="34" charset="0"/>
                          <a:cs typeface="Arial" panose="020B0604020202020204" pitchFamily="34" charset="0"/>
                        </a:rPr>
                        <a:t> level response</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lnL w="1905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EDF5F2"/>
                    </a:solidFill>
                  </a:tcPr>
                </a:tc>
                <a:tc>
                  <a:txBody>
                    <a:bodyPr/>
                    <a:lstStyle/>
                    <a:p>
                      <a:pPr algn="l">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R2</a:t>
                      </a:r>
                      <a:endParaRPr lang="en-NZ" sz="1200">
                        <a:effectLst/>
                        <a:latin typeface="Source Sans Pro"/>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en-NZ" sz="1200">
                          <a:effectLst/>
                          <a:latin typeface="Source Sans Pro"/>
                          <a:ea typeface="Calibri" panose="020F0502020204030204" pitchFamily="34" charset="0"/>
                          <a:cs typeface="Arial" panose="020B0604020202020204" pitchFamily="34" charset="0"/>
                        </a:rPr>
                        <a:t>A </a:t>
                      </a:r>
                      <a:r>
                        <a:rPr lang="en-NZ" sz="1200" b="1">
                          <a:effectLst/>
                          <a:latin typeface="Source Sans Pro"/>
                          <a:ea typeface="Calibri" panose="020F0502020204030204" pitchFamily="34" charset="0"/>
                          <a:cs typeface="Arial" panose="020B0604020202020204" pitchFamily="34" charset="0"/>
                        </a:rPr>
                        <a:t>moderate</a:t>
                      </a:r>
                      <a:r>
                        <a:rPr lang="en-NZ" sz="1200">
                          <a:effectLst/>
                          <a:latin typeface="Source Sans Pro"/>
                          <a:ea typeface="Calibri" panose="020F0502020204030204" pitchFamily="34" charset="0"/>
                          <a:cs typeface="Arial" panose="020B0604020202020204" pitchFamily="34" charset="0"/>
                        </a:rPr>
                        <a:t> </a:t>
                      </a:r>
                      <a:r>
                        <a:rPr lang="en-NZ" sz="1200" b="1">
                          <a:effectLst/>
                          <a:latin typeface="Source Sans Pro"/>
                          <a:ea typeface="Calibri" panose="020F0502020204030204" pitchFamily="34" charset="0"/>
                          <a:cs typeface="Arial" panose="020B0604020202020204" pitchFamily="34" charset="0"/>
                        </a:rPr>
                        <a:t>regional</a:t>
                      </a:r>
                      <a:r>
                        <a:rPr lang="en-NZ" sz="1200">
                          <a:effectLst/>
                          <a:latin typeface="Source Sans Pro"/>
                          <a:ea typeface="Calibri" panose="020F0502020204030204" pitchFamily="34" charset="0"/>
                          <a:cs typeface="Arial" panose="020B0604020202020204" pitchFamily="34" charset="0"/>
                        </a:rPr>
                        <a:t> level response</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D1E0E0"/>
                    </a:solidFill>
                  </a:tcPr>
                </a:tc>
                <a:tc>
                  <a:txBody>
                    <a:bodyPr/>
                    <a:lstStyle/>
                    <a:p>
                      <a:pPr algn="l">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R3</a:t>
                      </a:r>
                      <a:endParaRPr lang="en-NZ" sz="1200">
                        <a:effectLst/>
                        <a:latin typeface="Source Sans Pro"/>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en-NZ" sz="1200">
                          <a:effectLst/>
                          <a:latin typeface="Source Sans Pro"/>
                          <a:ea typeface="Calibri" panose="020F0502020204030204" pitchFamily="34" charset="0"/>
                          <a:cs typeface="Arial" panose="020B0604020202020204" pitchFamily="34" charset="0"/>
                        </a:rPr>
                        <a:t>A </a:t>
                      </a:r>
                      <a:r>
                        <a:rPr lang="en-NZ" sz="1200" b="1">
                          <a:effectLst/>
                          <a:latin typeface="Source Sans Pro"/>
                          <a:ea typeface="Calibri" panose="020F0502020204030204" pitchFamily="34" charset="0"/>
                          <a:cs typeface="Arial" panose="020B0604020202020204" pitchFamily="34" charset="0"/>
                        </a:rPr>
                        <a:t>major</a:t>
                      </a:r>
                      <a:r>
                        <a:rPr lang="en-NZ" sz="1200">
                          <a:effectLst/>
                          <a:latin typeface="Source Sans Pro"/>
                          <a:ea typeface="Calibri" panose="020F0502020204030204" pitchFamily="34" charset="0"/>
                          <a:cs typeface="Arial" panose="020B0604020202020204" pitchFamily="34" charset="0"/>
                        </a:rPr>
                        <a:t> </a:t>
                      </a:r>
                      <a:r>
                        <a:rPr lang="en-NZ" sz="1200" b="1">
                          <a:effectLst/>
                          <a:latin typeface="Source Sans Pro"/>
                          <a:ea typeface="Calibri" panose="020F0502020204030204" pitchFamily="34" charset="0"/>
                          <a:cs typeface="Arial" panose="020B0604020202020204" pitchFamily="34" charset="0"/>
                        </a:rPr>
                        <a:t>regional</a:t>
                      </a:r>
                      <a:r>
                        <a:rPr lang="en-NZ" sz="1200">
                          <a:effectLst/>
                          <a:latin typeface="Source Sans Pro"/>
                          <a:ea typeface="Calibri" panose="020F0502020204030204" pitchFamily="34" charset="0"/>
                          <a:cs typeface="Arial" panose="020B0604020202020204" pitchFamily="34" charset="0"/>
                        </a:rPr>
                        <a:t> level response</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A6C4C7"/>
                    </a:solidFill>
                  </a:tcPr>
                </a:tc>
                <a:tc>
                  <a:txBody>
                    <a:bodyPr/>
                    <a:lstStyle/>
                    <a:p>
                      <a:pPr algn="l">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R4</a:t>
                      </a:r>
                      <a:endParaRPr lang="en-NZ" sz="1200">
                        <a:effectLst/>
                        <a:latin typeface="Source Sans Pro"/>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en-NZ" sz="1200">
                          <a:effectLst/>
                          <a:latin typeface="Source Sans Pro"/>
                          <a:ea typeface="Calibri" panose="020F0502020204030204" pitchFamily="34" charset="0"/>
                          <a:cs typeface="Arial" panose="020B0604020202020204" pitchFamily="34" charset="0"/>
                        </a:rPr>
                        <a:t>A </a:t>
                      </a:r>
                      <a:r>
                        <a:rPr lang="en-NZ" sz="1200" b="1">
                          <a:effectLst/>
                          <a:latin typeface="Source Sans Pro"/>
                          <a:ea typeface="Calibri" panose="020F0502020204030204" pitchFamily="34" charset="0"/>
                          <a:cs typeface="Arial" panose="020B0604020202020204" pitchFamily="34" charset="0"/>
                        </a:rPr>
                        <a:t>severe regional</a:t>
                      </a:r>
                      <a:r>
                        <a:rPr lang="en-NZ" sz="1200">
                          <a:effectLst/>
                          <a:latin typeface="Source Sans Pro"/>
                          <a:ea typeface="Calibri" panose="020F0502020204030204" pitchFamily="34" charset="0"/>
                          <a:cs typeface="Arial" panose="020B0604020202020204" pitchFamily="34" charset="0"/>
                        </a:rPr>
                        <a:t> level response</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lnL w="1270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70A0A5"/>
                    </a:solidFill>
                  </a:tcPr>
                </a:tc>
                <a:extLst>
                  <a:ext uri="{0D108BD9-81ED-4DB2-BD59-A6C34878D82A}">
                    <a16:rowId xmlns:a16="http://schemas.microsoft.com/office/drawing/2014/main" val="3210064913"/>
                  </a:ext>
                </a:extLst>
              </a:tr>
              <a:tr h="1161397">
                <a:tc vMerge="1">
                  <a:txBody>
                    <a:bodyPr/>
                    <a:lstStyle/>
                    <a:p>
                      <a:endParaRPr lang="en-NZ"/>
                    </a:p>
                  </a:txBody>
                  <a:tcPr/>
                </a:tc>
                <a:tc>
                  <a:txBody>
                    <a:bodyPr/>
                    <a:lstStyle/>
                    <a:p>
                      <a:pPr algn="ctr">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Local</a:t>
                      </a:r>
                      <a:br>
                        <a:rPr lang="en-NZ" sz="1200" b="1">
                          <a:effectLst/>
                          <a:latin typeface="Source Sans Pro"/>
                          <a:ea typeface="Calibri" panose="020F0502020204030204" pitchFamily="34" charset="0"/>
                          <a:cs typeface="Arial" panose="020B0604020202020204" pitchFamily="34" charset="0"/>
                        </a:rPr>
                      </a:br>
                      <a:r>
                        <a:rPr lang="en-NZ" sz="1200" b="1">
                          <a:effectLst/>
                          <a:latin typeface="Source Sans Pro"/>
                          <a:ea typeface="Calibri" panose="020F0502020204030204" pitchFamily="34" charset="0"/>
                          <a:cs typeface="Arial" panose="020B0604020202020204" pitchFamily="34" charset="0"/>
                        </a:rPr>
                        <a:t>(L)</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tcPr>
                </a:tc>
                <a:tc>
                  <a:txBody>
                    <a:bodyPr/>
                    <a:lstStyle/>
                    <a:p>
                      <a:pPr algn="l">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L1</a:t>
                      </a:r>
                      <a:endParaRPr lang="en-NZ" sz="1200">
                        <a:effectLst/>
                        <a:latin typeface="Source Sans Pro"/>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en-NZ" sz="1200">
                          <a:effectLst/>
                          <a:latin typeface="Source Sans Pro"/>
                          <a:ea typeface="Calibri" panose="020F0502020204030204" pitchFamily="34" charset="0"/>
                          <a:cs typeface="Arial" panose="020B0604020202020204" pitchFamily="34" charset="0"/>
                        </a:rPr>
                        <a:t>A </a:t>
                      </a:r>
                      <a:r>
                        <a:rPr lang="en-NZ" sz="1200" b="1">
                          <a:effectLst/>
                          <a:latin typeface="Source Sans Pro"/>
                          <a:ea typeface="Calibri" panose="020F0502020204030204" pitchFamily="34" charset="0"/>
                          <a:cs typeface="Arial" panose="020B0604020202020204" pitchFamily="34" charset="0"/>
                        </a:rPr>
                        <a:t>minor local</a:t>
                      </a:r>
                      <a:r>
                        <a:rPr lang="en-NZ" sz="1200">
                          <a:effectLst/>
                          <a:latin typeface="Source Sans Pro"/>
                          <a:ea typeface="Calibri" panose="020F0502020204030204" pitchFamily="34" charset="0"/>
                          <a:cs typeface="Arial" panose="020B0604020202020204" pitchFamily="34" charset="0"/>
                        </a:rPr>
                        <a:t> level response</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lnL w="1905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EDF5F2"/>
                    </a:solidFill>
                  </a:tcPr>
                </a:tc>
                <a:tc>
                  <a:txBody>
                    <a:bodyPr/>
                    <a:lstStyle/>
                    <a:p>
                      <a:pPr algn="l">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L2</a:t>
                      </a:r>
                      <a:endParaRPr lang="en-NZ" sz="1200">
                        <a:effectLst/>
                        <a:latin typeface="Source Sans Pro"/>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en-NZ" sz="1200">
                          <a:effectLst/>
                          <a:latin typeface="Source Sans Pro"/>
                          <a:ea typeface="Calibri" panose="020F0502020204030204" pitchFamily="34" charset="0"/>
                          <a:cs typeface="Arial" panose="020B0604020202020204" pitchFamily="34" charset="0"/>
                        </a:rPr>
                        <a:t>A </a:t>
                      </a:r>
                      <a:r>
                        <a:rPr lang="en-NZ" sz="1200" b="1">
                          <a:effectLst/>
                          <a:latin typeface="Source Sans Pro"/>
                          <a:ea typeface="Calibri" panose="020F0502020204030204" pitchFamily="34" charset="0"/>
                          <a:cs typeface="Arial" panose="020B0604020202020204" pitchFamily="34" charset="0"/>
                        </a:rPr>
                        <a:t>moderate local</a:t>
                      </a:r>
                      <a:r>
                        <a:rPr lang="en-NZ" sz="1200">
                          <a:effectLst/>
                          <a:latin typeface="Source Sans Pro"/>
                          <a:ea typeface="Calibri" panose="020F0502020204030204" pitchFamily="34" charset="0"/>
                          <a:cs typeface="Arial" panose="020B0604020202020204" pitchFamily="34" charset="0"/>
                        </a:rPr>
                        <a:t> level response</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D1E0E0"/>
                    </a:solidFill>
                  </a:tcPr>
                </a:tc>
                <a:tc>
                  <a:txBody>
                    <a:bodyPr/>
                    <a:lstStyle/>
                    <a:p>
                      <a:pPr algn="l">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L3</a:t>
                      </a:r>
                      <a:endParaRPr lang="en-NZ" sz="1200">
                        <a:effectLst/>
                        <a:latin typeface="Source Sans Pro"/>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en-NZ" sz="1200">
                          <a:effectLst/>
                          <a:latin typeface="Source Sans Pro"/>
                          <a:ea typeface="Calibri" panose="020F0502020204030204" pitchFamily="34" charset="0"/>
                          <a:cs typeface="Arial" panose="020B0604020202020204" pitchFamily="34" charset="0"/>
                        </a:rPr>
                        <a:t>A </a:t>
                      </a:r>
                      <a:r>
                        <a:rPr lang="en-NZ" sz="1200" b="1">
                          <a:effectLst/>
                          <a:latin typeface="Source Sans Pro"/>
                          <a:ea typeface="Calibri" panose="020F0502020204030204" pitchFamily="34" charset="0"/>
                          <a:cs typeface="Arial" panose="020B0604020202020204" pitchFamily="34" charset="0"/>
                        </a:rPr>
                        <a:t>major local</a:t>
                      </a:r>
                      <a:r>
                        <a:rPr lang="en-NZ" sz="1200">
                          <a:effectLst/>
                          <a:latin typeface="Source Sans Pro"/>
                          <a:ea typeface="Calibri" panose="020F0502020204030204" pitchFamily="34" charset="0"/>
                          <a:cs typeface="Arial" panose="020B0604020202020204" pitchFamily="34" charset="0"/>
                        </a:rPr>
                        <a:t> level response</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A6C4C7"/>
                    </a:solidFill>
                  </a:tcPr>
                </a:tc>
                <a:tc>
                  <a:txBody>
                    <a:bodyPr/>
                    <a:lstStyle/>
                    <a:p>
                      <a:pPr algn="l">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L4</a:t>
                      </a:r>
                      <a:endParaRPr lang="en-NZ" sz="1200">
                        <a:effectLst/>
                        <a:latin typeface="Source Sans Pro"/>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en-NZ" sz="1200">
                          <a:effectLst/>
                          <a:latin typeface="Source Sans Pro"/>
                          <a:ea typeface="Calibri" panose="020F0502020204030204" pitchFamily="34" charset="0"/>
                          <a:cs typeface="Arial" panose="020B0604020202020204" pitchFamily="34" charset="0"/>
                        </a:rPr>
                        <a:t>A </a:t>
                      </a:r>
                      <a:r>
                        <a:rPr lang="en-NZ" sz="1200" b="1">
                          <a:effectLst/>
                          <a:latin typeface="Source Sans Pro"/>
                          <a:ea typeface="Calibri" panose="020F0502020204030204" pitchFamily="34" charset="0"/>
                          <a:cs typeface="Arial" panose="020B0604020202020204" pitchFamily="34" charset="0"/>
                        </a:rPr>
                        <a:t>severe local</a:t>
                      </a:r>
                      <a:r>
                        <a:rPr lang="en-NZ" sz="1200">
                          <a:effectLst/>
                          <a:latin typeface="Source Sans Pro"/>
                          <a:ea typeface="Calibri" panose="020F0502020204030204" pitchFamily="34" charset="0"/>
                          <a:cs typeface="Arial" panose="020B0604020202020204" pitchFamily="34" charset="0"/>
                        </a:rPr>
                        <a:t> level response</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lnL w="1270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70A0A5"/>
                    </a:solidFill>
                  </a:tcPr>
                </a:tc>
                <a:extLst>
                  <a:ext uri="{0D108BD9-81ED-4DB2-BD59-A6C34878D82A}">
                    <a16:rowId xmlns:a16="http://schemas.microsoft.com/office/drawing/2014/main" val="1267851586"/>
                  </a:ext>
                </a:extLst>
              </a:tr>
              <a:tr h="1161397">
                <a:tc vMerge="1">
                  <a:txBody>
                    <a:bodyPr/>
                    <a:lstStyle/>
                    <a:p>
                      <a:endParaRPr lang="en-NZ"/>
                    </a:p>
                  </a:txBody>
                  <a:tcPr/>
                </a:tc>
                <a:tc>
                  <a:txBody>
                    <a:bodyPr/>
                    <a:lstStyle/>
                    <a:p>
                      <a:pPr algn="ctr">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Incident</a:t>
                      </a:r>
                      <a:br>
                        <a:rPr lang="en-NZ" sz="1200" b="1">
                          <a:effectLst/>
                          <a:latin typeface="Source Sans Pro"/>
                          <a:ea typeface="Calibri" panose="020F0502020204030204" pitchFamily="34" charset="0"/>
                          <a:cs typeface="Arial" panose="020B0604020202020204" pitchFamily="34" charset="0"/>
                        </a:rPr>
                      </a:br>
                      <a:r>
                        <a:rPr lang="en-NZ" sz="1200" b="1">
                          <a:effectLst/>
                          <a:latin typeface="Source Sans Pro"/>
                          <a:ea typeface="Calibri" panose="020F0502020204030204" pitchFamily="34" charset="0"/>
                          <a:cs typeface="Arial" panose="020B0604020202020204" pitchFamily="34" charset="0"/>
                        </a:rPr>
                        <a:t>(In)</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tcPr>
                </a:tc>
                <a:tc>
                  <a:txBody>
                    <a:bodyPr/>
                    <a:lstStyle/>
                    <a:p>
                      <a:pPr algn="l">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In1</a:t>
                      </a:r>
                      <a:endParaRPr lang="en-NZ" sz="1200">
                        <a:effectLst/>
                        <a:latin typeface="Source Sans Pro"/>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en-NZ" sz="1200">
                          <a:effectLst/>
                          <a:latin typeface="Source Sans Pro"/>
                          <a:ea typeface="Calibri" panose="020F0502020204030204" pitchFamily="34" charset="0"/>
                          <a:cs typeface="Arial" panose="020B0604020202020204" pitchFamily="34" charset="0"/>
                        </a:rPr>
                        <a:t>A </a:t>
                      </a:r>
                      <a:r>
                        <a:rPr lang="en-NZ" sz="1200" b="1">
                          <a:effectLst/>
                          <a:latin typeface="Source Sans Pro"/>
                          <a:ea typeface="Calibri" panose="020F0502020204030204" pitchFamily="34" charset="0"/>
                          <a:cs typeface="Arial" panose="020B0604020202020204" pitchFamily="34" charset="0"/>
                        </a:rPr>
                        <a:t>minor</a:t>
                      </a:r>
                      <a:r>
                        <a:rPr lang="en-NZ" sz="1200">
                          <a:effectLst/>
                          <a:latin typeface="Source Sans Pro"/>
                          <a:ea typeface="Calibri" panose="020F0502020204030204" pitchFamily="34" charset="0"/>
                          <a:cs typeface="Arial" panose="020B0604020202020204" pitchFamily="34" charset="0"/>
                        </a:rPr>
                        <a:t> </a:t>
                      </a:r>
                      <a:r>
                        <a:rPr lang="en-NZ" sz="1200" b="1">
                          <a:effectLst/>
                          <a:latin typeface="Source Sans Pro"/>
                          <a:ea typeface="Calibri" panose="020F0502020204030204" pitchFamily="34" charset="0"/>
                          <a:cs typeface="Arial" panose="020B0604020202020204" pitchFamily="34" charset="0"/>
                        </a:rPr>
                        <a:t>incident</a:t>
                      </a:r>
                      <a:r>
                        <a:rPr lang="en-NZ" sz="1200">
                          <a:effectLst/>
                          <a:latin typeface="Source Sans Pro"/>
                          <a:ea typeface="Calibri" panose="020F0502020204030204" pitchFamily="34" charset="0"/>
                          <a:cs typeface="Arial" panose="020B0604020202020204" pitchFamily="34" charset="0"/>
                        </a:rPr>
                        <a:t> level response</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lnL w="1905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solidFill>
                      <a:srgbClr val="EDF5F2"/>
                    </a:solidFill>
                  </a:tcPr>
                </a:tc>
                <a:tc>
                  <a:txBody>
                    <a:bodyPr/>
                    <a:lstStyle/>
                    <a:p>
                      <a:pPr algn="l">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In2</a:t>
                      </a:r>
                      <a:endParaRPr lang="en-NZ" sz="1200">
                        <a:effectLst/>
                        <a:latin typeface="Source Sans Pro"/>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en-NZ" sz="1200">
                          <a:effectLst/>
                          <a:latin typeface="Source Sans Pro"/>
                          <a:ea typeface="Calibri" panose="020F0502020204030204" pitchFamily="34" charset="0"/>
                          <a:cs typeface="Arial" panose="020B0604020202020204" pitchFamily="34" charset="0"/>
                        </a:rPr>
                        <a:t>A </a:t>
                      </a:r>
                      <a:r>
                        <a:rPr lang="en-NZ" sz="1200" b="1">
                          <a:effectLst/>
                          <a:latin typeface="Source Sans Pro"/>
                          <a:ea typeface="Calibri" panose="020F0502020204030204" pitchFamily="34" charset="0"/>
                          <a:cs typeface="Arial" panose="020B0604020202020204" pitchFamily="34" charset="0"/>
                        </a:rPr>
                        <a:t>moderate incident</a:t>
                      </a:r>
                      <a:r>
                        <a:rPr lang="en-NZ" sz="1200">
                          <a:effectLst/>
                          <a:latin typeface="Source Sans Pro"/>
                          <a:ea typeface="Calibri" panose="020F0502020204030204" pitchFamily="34" charset="0"/>
                          <a:cs typeface="Arial" panose="020B0604020202020204" pitchFamily="34" charset="0"/>
                        </a:rPr>
                        <a:t> level response</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solidFill>
                      <a:srgbClr val="D1E0E0"/>
                    </a:solidFill>
                  </a:tcPr>
                </a:tc>
                <a:tc>
                  <a:txBody>
                    <a:bodyPr/>
                    <a:lstStyle/>
                    <a:p>
                      <a:pPr algn="l">
                        <a:lnSpc>
                          <a:spcPct val="115000"/>
                        </a:lnSpc>
                        <a:spcBef>
                          <a:spcPts val="600"/>
                        </a:spcBef>
                        <a:spcAft>
                          <a:spcPts val="600"/>
                        </a:spcAft>
                      </a:pPr>
                      <a:r>
                        <a:rPr lang="en-NZ" sz="1200" b="1">
                          <a:effectLst/>
                          <a:latin typeface="Source Sans Pro"/>
                          <a:ea typeface="Calibri" panose="020F0502020204030204" pitchFamily="34" charset="0"/>
                          <a:cs typeface="Arial" panose="020B0604020202020204" pitchFamily="34" charset="0"/>
                        </a:rPr>
                        <a:t>In3</a:t>
                      </a:r>
                      <a:endParaRPr lang="en-NZ" sz="1200">
                        <a:effectLst/>
                        <a:latin typeface="Source Sans Pro"/>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en-NZ" sz="1200">
                          <a:effectLst/>
                          <a:latin typeface="Source Sans Pro"/>
                          <a:ea typeface="Calibri" panose="020F0502020204030204" pitchFamily="34" charset="0"/>
                          <a:cs typeface="Arial" panose="020B0604020202020204" pitchFamily="34" charset="0"/>
                        </a:rPr>
                        <a:t>A </a:t>
                      </a:r>
                      <a:r>
                        <a:rPr lang="en-NZ" sz="1200" b="1">
                          <a:effectLst/>
                          <a:latin typeface="Source Sans Pro"/>
                          <a:ea typeface="Calibri" panose="020F0502020204030204" pitchFamily="34" charset="0"/>
                          <a:cs typeface="Arial" panose="020B0604020202020204" pitchFamily="34" charset="0"/>
                        </a:rPr>
                        <a:t>major incident</a:t>
                      </a:r>
                      <a:r>
                        <a:rPr lang="en-NZ" sz="1200">
                          <a:effectLst/>
                          <a:latin typeface="Source Sans Pro"/>
                          <a:ea typeface="Calibri" panose="020F0502020204030204" pitchFamily="34" charset="0"/>
                          <a:cs typeface="Arial" panose="020B0604020202020204" pitchFamily="34" charset="0"/>
                        </a:rPr>
                        <a:t> level response</a:t>
                      </a:r>
                      <a:endParaRPr lang="en-NZ" sz="1200">
                        <a:effectLst/>
                        <a:latin typeface="Source Sans Pro"/>
                        <a:ea typeface="Calibri" panose="020F0502020204030204" pitchFamily="34" charset="0"/>
                        <a:cs typeface="Times New Roman" panose="02020603050405020304" pitchFamily="18" charset="0"/>
                      </a:endParaRPr>
                    </a:p>
                  </a:txBody>
                  <a:tcPr marL="68580" marR="68580" marT="0" marB="0">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solidFill>
                      <a:srgbClr val="A6C4C7"/>
                    </a:solidFill>
                  </a:tcPr>
                </a:tc>
                <a:tc>
                  <a:txBody>
                    <a:bodyPr/>
                    <a:lstStyle/>
                    <a:p>
                      <a:pPr algn="l">
                        <a:lnSpc>
                          <a:spcPct val="115000"/>
                        </a:lnSpc>
                        <a:spcBef>
                          <a:spcPts val="600"/>
                        </a:spcBef>
                        <a:spcAft>
                          <a:spcPts val="600"/>
                        </a:spcAft>
                      </a:pPr>
                      <a:r>
                        <a:rPr lang="en-NZ" sz="1200" b="1" dirty="0">
                          <a:effectLst/>
                          <a:latin typeface="Source Sans Pro"/>
                          <a:ea typeface="Calibri" panose="020F0502020204030204" pitchFamily="34" charset="0"/>
                          <a:cs typeface="Arial" panose="020B0604020202020204" pitchFamily="34" charset="0"/>
                        </a:rPr>
                        <a:t>In4</a:t>
                      </a:r>
                      <a:endParaRPr lang="en-NZ" sz="1200" dirty="0">
                        <a:effectLst/>
                        <a:latin typeface="Source Sans Pro"/>
                        <a:ea typeface="Calibri" panose="020F0502020204030204" pitchFamily="34" charset="0"/>
                        <a:cs typeface="Times New Roman" panose="02020603050405020304" pitchFamily="18" charset="0"/>
                      </a:endParaRPr>
                    </a:p>
                    <a:p>
                      <a:pPr algn="l">
                        <a:lnSpc>
                          <a:spcPct val="115000"/>
                        </a:lnSpc>
                        <a:spcBef>
                          <a:spcPts val="600"/>
                        </a:spcBef>
                        <a:spcAft>
                          <a:spcPts val="600"/>
                        </a:spcAft>
                      </a:pPr>
                      <a:r>
                        <a:rPr lang="en-NZ" sz="1200" dirty="0">
                          <a:effectLst/>
                          <a:latin typeface="Source Sans Pro"/>
                          <a:ea typeface="Calibri" panose="020F0502020204030204" pitchFamily="34" charset="0"/>
                          <a:cs typeface="Arial" panose="020B0604020202020204" pitchFamily="34" charset="0"/>
                        </a:rPr>
                        <a:t>A </a:t>
                      </a:r>
                      <a:r>
                        <a:rPr lang="en-NZ" sz="1200" b="1" dirty="0">
                          <a:effectLst/>
                          <a:latin typeface="Source Sans Pro"/>
                          <a:ea typeface="Calibri" panose="020F0502020204030204" pitchFamily="34" charset="0"/>
                          <a:cs typeface="Arial" panose="020B0604020202020204" pitchFamily="34" charset="0"/>
                        </a:rPr>
                        <a:t>severe incident</a:t>
                      </a:r>
                      <a:r>
                        <a:rPr lang="en-NZ" sz="1200" dirty="0">
                          <a:effectLst/>
                          <a:latin typeface="Source Sans Pro"/>
                          <a:ea typeface="Calibri" panose="020F0502020204030204" pitchFamily="34" charset="0"/>
                          <a:cs typeface="Arial" panose="020B0604020202020204" pitchFamily="34" charset="0"/>
                        </a:rPr>
                        <a:t> level response</a:t>
                      </a:r>
                      <a:endParaRPr lang="en-NZ" sz="1200" dirty="0">
                        <a:effectLst/>
                        <a:latin typeface="Source Sans Pro"/>
                        <a:ea typeface="Calibri" panose="020F0502020204030204" pitchFamily="34" charset="0"/>
                        <a:cs typeface="Times New Roman" panose="02020603050405020304" pitchFamily="18" charset="0"/>
                      </a:endParaRPr>
                    </a:p>
                  </a:txBody>
                  <a:tcPr marL="68580" marR="68580" marT="0" marB="0">
                    <a:lnL w="1270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solidFill>
                      <a:srgbClr val="70A0A5"/>
                    </a:solidFill>
                  </a:tcPr>
                </a:tc>
                <a:extLst>
                  <a:ext uri="{0D108BD9-81ED-4DB2-BD59-A6C34878D82A}">
                    <a16:rowId xmlns:a16="http://schemas.microsoft.com/office/drawing/2014/main" val="1542337882"/>
                  </a:ext>
                </a:extLst>
              </a:tr>
            </a:tbl>
          </a:graphicData>
        </a:graphic>
      </p:graphicFrame>
    </p:spTree>
    <p:extLst>
      <p:ext uri="{BB962C8B-B14F-4D97-AF65-F5344CB8AC3E}">
        <p14:creationId xmlns:p14="http://schemas.microsoft.com/office/powerpoint/2010/main" val="2536740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639420273"/>
              </p:ext>
            </p:extLst>
          </p:nvPr>
        </p:nvGraphicFramePr>
        <p:xfrm>
          <a:off x="694065" y="242371"/>
          <a:ext cx="10719409" cy="6444869"/>
        </p:xfrm>
        <a:graphic>
          <a:graphicData uri="http://schemas.openxmlformats.org/drawingml/2006/table">
            <a:tbl>
              <a:tblPr firstRow="1" firstCol="1" bandRow="1"/>
              <a:tblGrid>
                <a:gridCol w="1043863">
                  <a:extLst>
                    <a:ext uri="{9D8B030D-6E8A-4147-A177-3AD203B41FA5}">
                      <a16:colId xmlns:a16="http://schemas.microsoft.com/office/drawing/2014/main" val="3836880018"/>
                    </a:ext>
                  </a:extLst>
                </a:gridCol>
                <a:gridCol w="2002938">
                  <a:extLst>
                    <a:ext uri="{9D8B030D-6E8A-4147-A177-3AD203B41FA5}">
                      <a16:colId xmlns:a16="http://schemas.microsoft.com/office/drawing/2014/main" val="1491200625"/>
                    </a:ext>
                  </a:extLst>
                </a:gridCol>
                <a:gridCol w="2002938">
                  <a:extLst>
                    <a:ext uri="{9D8B030D-6E8A-4147-A177-3AD203B41FA5}">
                      <a16:colId xmlns:a16="http://schemas.microsoft.com/office/drawing/2014/main" val="2070876016"/>
                    </a:ext>
                  </a:extLst>
                </a:gridCol>
                <a:gridCol w="1382397">
                  <a:extLst>
                    <a:ext uri="{9D8B030D-6E8A-4147-A177-3AD203B41FA5}">
                      <a16:colId xmlns:a16="http://schemas.microsoft.com/office/drawing/2014/main" val="3813696474"/>
                    </a:ext>
                  </a:extLst>
                </a:gridCol>
                <a:gridCol w="1382397">
                  <a:extLst>
                    <a:ext uri="{9D8B030D-6E8A-4147-A177-3AD203B41FA5}">
                      <a16:colId xmlns:a16="http://schemas.microsoft.com/office/drawing/2014/main" val="3723579192"/>
                    </a:ext>
                  </a:extLst>
                </a:gridCol>
                <a:gridCol w="1452438">
                  <a:extLst>
                    <a:ext uri="{9D8B030D-6E8A-4147-A177-3AD203B41FA5}">
                      <a16:colId xmlns:a16="http://schemas.microsoft.com/office/drawing/2014/main" val="4164615656"/>
                    </a:ext>
                  </a:extLst>
                </a:gridCol>
                <a:gridCol w="1452438">
                  <a:extLst>
                    <a:ext uri="{9D8B030D-6E8A-4147-A177-3AD203B41FA5}">
                      <a16:colId xmlns:a16="http://schemas.microsoft.com/office/drawing/2014/main" val="2652126296"/>
                    </a:ext>
                  </a:extLst>
                </a:gridCol>
              </a:tblGrid>
              <a:tr h="244479">
                <a:tc>
                  <a:txBody>
                    <a:bodyPr/>
                    <a:lstStyle/>
                    <a:p>
                      <a:pPr marL="71755" marR="71755" algn="ctr">
                        <a:lnSpc>
                          <a:spcPct val="115000"/>
                        </a:lnSpc>
                        <a:spcBef>
                          <a:spcPts val="600"/>
                        </a:spcBef>
                        <a:spcAft>
                          <a:spcPts val="600"/>
                        </a:spcAft>
                      </a:pPr>
                      <a:r>
                        <a:rPr lang="en-NZ" sz="1100">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56476" marR="56476" marT="0" marB="0" vert="vert270">
                    <a:lnL>
                      <a:noFill/>
                    </a:lnL>
                    <a:lnR>
                      <a:noFill/>
                    </a:lnR>
                    <a:lnT>
                      <a:noFill/>
                    </a:lnT>
                    <a:lnB>
                      <a:noFill/>
                    </a:lnB>
                  </a:tcPr>
                </a:tc>
                <a:tc>
                  <a:txBody>
                    <a:bodyPr/>
                    <a:lstStyle/>
                    <a:p>
                      <a:pPr algn="ctr">
                        <a:lnSpc>
                          <a:spcPct val="115000"/>
                        </a:lnSpc>
                        <a:spcBef>
                          <a:spcPts val="600"/>
                        </a:spcBef>
                        <a:spcAft>
                          <a:spcPts val="600"/>
                        </a:spcAft>
                      </a:pPr>
                      <a:r>
                        <a:rPr lang="en-NZ" sz="1100" b="1">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56476" marR="56476" marT="0" marB="0" anchor="ctr">
                    <a:lnL>
                      <a:noFill/>
                    </a:lnL>
                    <a:lnR w="19050" cap="flat" cmpd="sng" algn="ctr">
                      <a:solidFill>
                        <a:srgbClr val="004F58"/>
                      </a:solidFill>
                      <a:prstDash val="solid"/>
                      <a:round/>
                      <a:headEnd type="none" w="med" len="med"/>
                      <a:tailEnd type="none" w="med" len="med"/>
                    </a:lnR>
                    <a:lnT>
                      <a:noFill/>
                    </a:lnT>
                    <a:lnB>
                      <a:noFill/>
                    </a:lnB>
                  </a:tcPr>
                </a:tc>
                <a:tc gridSpan="5">
                  <a:txBody>
                    <a:bodyPr/>
                    <a:lstStyle/>
                    <a:p>
                      <a:pPr algn="ctr">
                        <a:lnSpc>
                          <a:spcPct val="115000"/>
                        </a:lnSpc>
                        <a:spcBef>
                          <a:spcPts val="600"/>
                        </a:spcBef>
                        <a:spcAft>
                          <a:spcPts val="600"/>
                        </a:spcAft>
                      </a:pPr>
                      <a:r>
                        <a:rPr lang="en-NZ" sz="1100" b="1">
                          <a:solidFill>
                            <a:srgbClr val="FFFFFF"/>
                          </a:solidFill>
                          <a:effectLst/>
                          <a:latin typeface="Arial" panose="020B0604020202020204" pitchFamily="34" charset="0"/>
                          <a:ea typeface="Calibri" panose="020F0502020204030204" pitchFamily="34" charset="0"/>
                          <a:cs typeface="Arial" panose="020B0604020202020204" pitchFamily="34" charset="0"/>
                        </a:rPr>
                        <a:t>Severity</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56476" marR="56476" marT="0" marB="0">
                    <a:lnL w="1905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solidFill>
                      <a:srgbClr val="73868E"/>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3527384545"/>
                  </a:ext>
                </a:extLst>
              </a:tr>
              <a:tr h="442922">
                <a:tc>
                  <a:txBody>
                    <a:bodyPr/>
                    <a:lstStyle/>
                    <a:p>
                      <a:pPr marL="71755" marR="71755" algn="ctr">
                        <a:lnSpc>
                          <a:spcPct val="115000"/>
                        </a:lnSpc>
                        <a:spcBef>
                          <a:spcPts val="600"/>
                        </a:spcBef>
                        <a:spcAft>
                          <a:spcPts val="600"/>
                        </a:spcAft>
                      </a:pPr>
                      <a:r>
                        <a:rPr lang="en-NZ" sz="1100">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56476" marR="56476" marT="0" marB="0" vert="vert270">
                    <a:lnL>
                      <a:noFill/>
                    </a:lnL>
                    <a:lnR>
                      <a:noFill/>
                    </a:lnR>
                    <a:lnT>
                      <a:noFill/>
                    </a:lnT>
                    <a:lnB w="19050" cap="flat" cmpd="sng" algn="ctr">
                      <a:solidFill>
                        <a:srgbClr val="004F58"/>
                      </a:solidFill>
                      <a:prstDash val="solid"/>
                      <a:round/>
                      <a:headEnd type="none" w="med" len="med"/>
                      <a:tailEnd type="none" w="med" len="med"/>
                    </a:lnB>
                  </a:tcPr>
                </a:tc>
                <a:tc>
                  <a:txBody>
                    <a:bodyPr/>
                    <a:lstStyle/>
                    <a:p>
                      <a:pPr algn="ctr">
                        <a:lnSpc>
                          <a:spcPct val="115000"/>
                        </a:lnSpc>
                        <a:spcBef>
                          <a:spcPts val="600"/>
                        </a:spcBef>
                        <a:spcAft>
                          <a:spcPts val="600"/>
                        </a:spcAft>
                      </a:pPr>
                      <a:r>
                        <a:rPr lang="en-NZ" sz="1100">
                          <a:effectLst/>
                          <a:latin typeface="Arial" panose="020B0604020202020204" pitchFamily="34" charset="0"/>
                          <a:ea typeface="Calibri" panose="020F0502020204030204" pitchFamily="34" charset="0"/>
                          <a:cs typeface="Arial" panose="020B0604020202020204" pitchFamily="34" charset="0"/>
                        </a:rPr>
                        <a:t> </a:t>
                      </a:r>
                    </a:p>
                  </a:txBody>
                  <a:tcPr marL="56476" marR="56476" marT="0" marB="0" anchor="ctr">
                    <a:lnL>
                      <a:noFill/>
                    </a:lnL>
                    <a:lnR w="19050" cap="flat" cmpd="sng" algn="ctr">
                      <a:solidFill>
                        <a:srgbClr val="004F58"/>
                      </a:solidFill>
                      <a:prstDash val="solid"/>
                      <a:round/>
                      <a:headEnd type="none" w="med" len="med"/>
                      <a:tailEnd type="none" w="med" len="med"/>
                    </a:lnR>
                    <a:lnT>
                      <a:noFill/>
                    </a:lnT>
                    <a:lnB w="19050" cap="flat" cmpd="sng" algn="ctr">
                      <a:solidFill>
                        <a:srgbClr val="004F58"/>
                      </a:solidFill>
                      <a:prstDash val="solid"/>
                      <a:round/>
                      <a:headEnd type="none" w="med" len="med"/>
                      <a:tailEnd type="none" w="med" len="med"/>
                    </a:lnB>
                  </a:tcPr>
                </a:tc>
                <a:tc>
                  <a:txBody>
                    <a:bodyPr/>
                    <a:lstStyle/>
                    <a:p>
                      <a:pPr algn="ctr">
                        <a:lnSpc>
                          <a:spcPct val="115000"/>
                        </a:lnSpc>
                        <a:spcBef>
                          <a:spcPts val="600"/>
                        </a:spcBef>
                        <a:spcAft>
                          <a:spcPts val="600"/>
                        </a:spcAft>
                      </a:pPr>
                      <a:r>
                        <a:rPr lang="en-NZ" sz="1100" b="1">
                          <a:effectLst/>
                          <a:latin typeface="Arial" panose="020B0604020202020204" pitchFamily="34" charset="0"/>
                          <a:ea typeface="Calibri" panose="020F0502020204030204" pitchFamily="34" charset="0"/>
                          <a:cs typeface="Arial" panose="020B0604020202020204" pitchFamily="34" charset="0"/>
                        </a:rPr>
                        <a:t>Examples of aspects to be considered</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56476" marR="56476" marT="0" marB="0" anchor="ctr">
                    <a:lnL w="1905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tcPr>
                </a:tc>
                <a:tc>
                  <a:txBody>
                    <a:bodyPr/>
                    <a:lstStyle/>
                    <a:p>
                      <a:pPr algn="ctr">
                        <a:lnSpc>
                          <a:spcPct val="115000"/>
                        </a:lnSpc>
                        <a:spcBef>
                          <a:spcPts val="600"/>
                        </a:spcBef>
                        <a:spcAft>
                          <a:spcPts val="600"/>
                        </a:spcAft>
                      </a:pPr>
                      <a:r>
                        <a:rPr lang="en-NZ" sz="1100" b="1">
                          <a:effectLst/>
                          <a:latin typeface="Arial" panose="020B0604020202020204" pitchFamily="34" charset="0"/>
                          <a:ea typeface="Calibri" panose="020F0502020204030204" pitchFamily="34" charset="0"/>
                          <a:cs typeface="Arial" panose="020B0604020202020204" pitchFamily="34" charset="0"/>
                        </a:rPr>
                        <a:t>1</a:t>
                      </a:r>
                      <a:br>
                        <a:rPr lang="en-NZ" sz="1100" b="1">
                          <a:effectLst/>
                          <a:latin typeface="Arial" panose="020B0604020202020204" pitchFamily="34" charset="0"/>
                          <a:ea typeface="Calibri" panose="020F0502020204030204" pitchFamily="34" charset="0"/>
                          <a:cs typeface="Arial" panose="020B0604020202020204" pitchFamily="34" charset="0"/>
                        </a:rPr>
                      </a:br>
                      <a:r>
                        <a:rPr lang="en-NZ" sz="1100" b="1">
                          <a:effectLst/>
                          <a:latin typeface="Arial" panose="020B0604020202020204" pitchFamily="34" charset="0"/>
                          <a:ea typeface="Calibri" panose="020F0502020204030204" pitchFamily="34" charset="0"/>
                          <a:cs typeface="Arial" panose="020B0604020202020204" pitchFamily="34" charset="0"/>
                        </a:rPr>
                        <a:t>Minor</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56476" marR="56476" marT="0" marB="0" anchor="ctr">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solidFill>
                      <a:srgbClr val="FCFCFF"/>
                    </a:solidFill>
                  </a:tcPr>
                </a:tc>
                <a:tc>
                  <a:txBody>
                    <a:bodyPr/>
                    <a:lstStyle/>
                    <a:p>
                      <a:pPr algn="ctr">
                        <a:lnSpc>
                          <a:spcPct val="115000"/>
                        </a:lnSpc>
                        <a:spcBef>
                          <a:spcPts val="600"/>
                        </a:spcBef>
                        <a:spcAft>
                          <a:spcPts val="600"/>
                        </a:spcAft>
                      </a:pPr>
                      <a:r>
                        <a:rPr lang="en-NZ" sz="1100" b="1">
                          <a:effectLst/>
                          <a:latin typeface="Arial" panose="020B0604020202020204" pitchFamily="34" charset="0"/>
                          <a:ea typeface="Calibri" panose="020F0502020204030204" pitchFamily="34" charset="0"/>
                          <a:cs typeface="Arial" panose="020B0604020202020204" pitchFamily="34" charset="0"/>
                        </a:rPr>
                        <a:t>2</a:t>
                      </a:r>
                      <a:br>
                        <a:rPr lang="en-NZ" sz="1100" b="1">
                          <a:effectLst/>
                          <a:latin typeface="Arial" panose="020B0604020202020204" pitchFamily="34" charset="0"/>
                          <a:ea typeface="Calibri" panose="020F0502020204030204" pitchFamily="34" charset="0"/>
                          <a:cs typeface="Arial" panose="020B0604020202020204" pitchFamily="34" charset="0"/>
                        </a:rPr>
                      </a:br>
                      <a:r>
                        <a:rPr lang="en-NZ" sz="1100" b="1">
                          <a:effectLst/>
                          <a:latin typeface="Arial" panose="020B0604020202020204" pitchFamily="34" charset="0"/>
                          <a:ea typeface="Calibri" panose="020F0502020204030204" pitchFamily="34" charset="0"/>
                          <a:cs typeface="Arial" panose="020B0604020202020204" pitchFamily="34" charset="0"/>
                        </a:rPr>
                        <a:t>Moderate</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56476" marR="56476" marT="0" marB="0">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solidFill>
                      <a:srgbClr val="FCFCFF"/>
                    </a:solidFill>
                  </a:tcPr>
                </a:tc>
                <a:tc>
                  <a:txBody>
                    <a:bodyPr/>
                    <a:lstStyle/>
                    <a:p>
                      <a:pPr algn="ctr">
                        <a:lnSpc>
                          <a:spcPct val="115000"/>
                        </a:lnSpc>
                        <a:spcBef>
                          <a:spcPts val="600"/>
                        </a:spcBef>
                        <a:spcAft>
                          <a:spcPts val="400"/>
                        </a:spcAft>
                      </a:pPr>
                      <a:r>
                        <a:rPr lang="en-NZ" sz="1100" b="1">
                          <a:effectLst/>
                          <a:latin typeface="Arial" panose="020B0604020202020204" pitchFamily="34" charset="0"/>
                          <a:ea typeface="Calibri" panose="020F0502020204030204" pitchFamily="34" charset="0"/>
                          <a:cs typeface="Arial" panose="020B0604020202020204" pitchFamily="34" charset="0"/>
                        </a:rPr>
                        <a:t>3</a:t>
                      </a:r>
                      <a:br>
                        <a:rPr lang="en-NZ" sz="1100" b="1">
                          <a:effectLst/>
                          <a:latin typeface="Arial" panose="020B0604020202020204" pitchFamily="34" charset="0"/>
                          <a:ea typeface="Calibri" panose="020F0502020204030204" pitchFamily="34" charset="0"/>
                          <a:cs typeface="Arial" panose="020B0604020202020204" pitchFamily="34" charset="0"/>
                        </a:rPr>
                      </a:br>
                      <a:r>
                        <a:rPr lang="en-NZ" sz="1100" b="1">
                          <a:effectLst/>
                          <a:latin typeface="Arial" panose="020B0604020202020204" pitchFamily="34" charset="0"/>
                          <a:ea typeface="Calibri" panose="020F0502020204030204" pitchFamily="34" charset="0"/>
                          <a:cs typeface="Arial" panose="020B0604020202020204" pitchFamily="34" charset="0"/>
                        </a:rPr>
                        <a:t>Major</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56476" marR="56476" marT="0" marB="0">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solidFill>
                      <a:srgbClr val="FCFCFF"/>
                    </a:solidFill>
                  </a:tcPr>
                </a:tc>
                <a:tc>
                  <a:txBody>
                    <a:bodyPr/>
                    <a:lstStyle/>
                    <a:p>
                      <a:pPr algn="ctr">
                        <a:lnSpc>
                          <a:spcPct val="115000"/>
                        </a:lnSpc>
                        <a:spcBef>
                          <a:spcPts val="600"/>
                        </a:spcBef>
                        <a:spcAft>
                          <a:spcPts val="600"/>
                        </a:spcAft>
                      </a:pPr>
                      <a:r>
                        <a:rPr lang="en-NZ" sz="1100" b="1">
                          <a:effectLst/>
                          <a:latin typeface="Arial" panose="020B0604020202020204" pitchFamily="34" charset="0"/>
                          <a:ea typeface="Calibri" panose="020F0502020204030204" pitchFamily="34" charset="0"/>
                          <a:cs typeface="Arial" panose="020B0604020202020204" pitchFamily="34" charset="0"/>
                        </a:rPr>
                        <a:t>4</a:t>
                      </a:r>
                      <a:br>
                        <a:rPr lang="en-NZ" sz="1100" b="1">
                          <a:effectLst/>
                          <a:latin typeface="Arial" panose="020B0604020202020204" pitchFamily="34" charset="0"/>
                          <a:ea typeface="Calibri" panose="020F0502020204030204" pitchFamily="34" charset="0"/>
                          <a:cs typeface="Arial" panose="020B0604020202020204" pitchFamily="34" charset="0"/>
                        </a:rPr>
                      </a:br>
                      <a:r>
                        <a:rPr lang="en-NZ" sz="1100" b="1">
                          <a:effectLst/>
                          <a:latin typeface="Arial" panose="020B0604020202020204" pitchFamily="34" charset="0"/>
                          <a:ea typeface="Calibri" panose="020F0502020204030204" pitchFamily="34" charset="0"/>
                          <a:cs typeface="Arial" panose="020B0604020202020204" pitchFamily="34" charset="0"/>
                        </a:rPr>
                        <a:t>Severe</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56476" marR="56476" marT="0" marB="0">
                    <a:lnL w="1270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solidFill>
                      <a:srgbClr val="FCFCFF"/>
                    </a:solidFill>
                  </a:tcPr>
                </a:tc>
                <a:extLst>
                  <a:ext uri="{0D108BD9-81ED-4DB2-BD59-A6C34878D82A}">
                    <a16:rowId xmlns:a16="http://schemas.microsoft.com/office/drawing/2014/main" val="567366559"/>
                  </a:ext>
                </a:extLst>
              </a:tr>
              <a:tr h="1435442">
                <a:tc rowSpan="4">
                  <a:txBody>
                    <a:bodyPr/>
                    <a:lstStyle/>
                    <a:p>
                      <a:pPr marL="71755" marR="71755" algn="ctr">
                        <a:lnSpc>
                          <a:spcPct val="115000"/>
                        </a:lnSpc>
                        <a:spcBef>
                          <a:spcPts val="600"/>
                        </a:spcBef>
                        <a:spcAft>
                          <a:spcPts val="600"/>
                        </a:spcAft>
                      </a:pPr>
                      <a:r>
                        <a:rPr lang="en-NZ" sz="11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Category</a:t>
                      </a:r>
                      <a:endParaRPr lang="en-NZ" sz="1100" dirty="0">
                        <a:effectLst/>
                        <a:latin typeface="Arial" panose="020B0604020202020204" pitchFamily="34" charset="0"/>
                        <a:ea typeface="Calibri" panose="020F0502020204030204" pitchFamily="34" charset="0"/>
                        <a:cs typeface="Arial" panose="020B0604020202020204" pitchFamily="34" charset="0"/>
                      </a:endParaRPr>
                    </a:p>
                  </a:txBody>
                  <a:tcPr marL="56476" marR="56476" marT="0" marB="0" vert="vert270">
                    <a:lnL w="1905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solidFill>
                      <a:srgbClr val="73868E"/>
                    </a:solidFill>
                  </a:tcPr>
                </a:tc>
                <a:tc>
                  <a:txBody>
                    <a:bodyPr/>
                    <a:lstStyle/>
                    <a:p>
                      <a:pPr algn="ctr">
                        <a:lnSpc>
                          <a:spcPct val="115000"/>
                        </a:lnSpc>
                        <a:spcBef>
                          <a:spcPts val="600"/>
                        </a:spcBef>
                        <a:spcAft>
                          <a:spcPts val="600"/>
                        </a:spcAft>
                      </a:pPr>
                      <a:r>
                        <a:rPr lang="en-NZ" sz="1100" b="1">
                          <a:effectLst/>
                          <a:latin typeface="Arial" panose="020B0604020202020204" pitchFamily="34" charset="0"/>
                          <a:ea typeface="Calibri" panose="020F0502020204030204" pitchFamily="34" charset="0"/>
                          <a:cs typeface="Arial" panose="020B0604020202020204" pitchFamily="34" charset="0"/>
                        </a:rPr>
                        <a:t>Consequences/</a:t>
                      </a:r>
                      <a:br>
                        <a:rPr lang="en-NZ" sz="1100" b="1">
                          <a:effectLst/>
                          <a:latin typeface="Arial" panose="020B0604020202020204" pitchFamily="34" charset="0"/>
                          <a:ea typeface="Calibri" panose="020F0502020204030204" pitchFamily="34" charset="0"/>
                          <a:cs typeface="Arial" panose="020B0604020202020204" pitchFamily="34" charset="0"/>
                        </a:rPr>
                      </a:br>
                      <a:r>
                        <a:rPr lang="en-NZ" sz="1100" b="1">
                          <a:effectLst/>
                          <a:latin typeface="Arial" panose="020B0604020202020204" pitchFamily="34" charset="0"/>
                          <a:ea typeface="Calibri" panose="020F0502020204030204" pitchFamily="34" charset="0"/>
                          <a:cs typeface="Arial" panose="020B0604020202020204" pitchFamily="34" charset="0"/>
                        </a:rPr>
                        <a:t>impacts</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56476" marR="56476" marT="0" marB="0" anchor="ctr">
                    <a:lnL w="1905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en-NZ"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Health and life, infrastructure, culture, community, Treaty obligations, reputation, trade, economy, environment, shelter and accommodation, recovery</a:t>
                      </a:r>
                      <a:endParaRPr lang="en-NZ" sz="1100" dirty="0">
                        <a:effectLst/>
                        <a:latin typeface="Arial" panose="020B0604020202020204" pitchFamily="34" charset="0"/>
                        <a:ea typeface="Calibri" panose="020F0502020204030204" pitchFamily="34" charset="0"/>
                        <a:cs typeface="Arial" panose="020B0604020202020204" pitchFamily="34" charset="0"/>
                      </a:endParaRPr>
                    </a:p>
                  </a:txBody>
                  <a:tcPr marL="56476" marR="56476" marT="0" marB="0" anchor="ctr">
                    <a:lnL w="1905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FCFCFF"/>
                    </a:solidFill>
                  </a:tcPr>
                </a:tc>
                <a:tc>
                  <a:txBody>
                    <a:bodyPr/>
                    <a:lstStyle/>
                    <a:p>
                      <a:pPr algn="ctr">
                        <a:lnSpc>
                          <a:spcPct val="115000"/>
                        </a:lnSpc>
                        <a:spcBef>
                          <a:spcPts val="600"/>
                        </a:spcBef>
                        <a:spcAft>
                          <a:spcPts val="600"/>
                        </a:spcAft>
                      </a:pPr>
                      <a:r>
                        <a:rPr lang="en-NZ" sz="1100">
                          <a:effectLst/>
                          <a:latin typeface="Arial" panose="020B0604020202020204" pitchFamily="34" charset="0"/>
                          <a:ea typeface="Calibri" panose="020F0502020204030204" pitchFamily="34" charset="0"/>
                          <a:cs typeface="Arial" panose="020B0604020202020204" pitchFamily="34" charset="0"/>
                        </a:rPr>
                        <a:t>A small number of the population in the area are / would be / could be impacted</a:t>
                      </a:r>
                    </a:p>
                  </a:txBody>
                  <a:tcPr marL="56476" marR="56476" marT="0" marB="0" anchor="ctr">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EDF5F2"/>
                    </a:solidFill>
                  </a:tcPr>
                </a:tc>
                <a:tc>
                  <a:txBody>
                    <a:bodyPr/>
                    <a:lstStyle/>
                    <a:p>
                      <a:pPr algn="ctr">
                        <a:lnSpc>
                          <a:spcPct val="115000"/>
                        </a:lnSpc>
                        <a:spcBef>
                          <a:spcPts val="600"/>
                        </a:spcBef>
                        <a:spcAft>
                          <a:spcPts val="400"/>
                        </a:spcAft>
                      </a:pPr>
                      <a:r>
                        <a:rPr lang="en-NZ" sz="1100">
                          <a:effectLst/>
                          <a:latin typeface="Arial" panose="020B0604020202020204" pitchFamily="34" charset="0"/>
                          <a:ea typeface="Calibri" panose="020F0502020204030204" pitchFamily="34" charset="0"/>
                          <a:cs typeface="Arial" panose="020B0604020202020204" pitchFamily="34" charset="0"/>
                        </a:rPr>
                        <a:t>Some of the population in the area are / would be / could be impacted</a:t>
                      </a:r>
                    </a:p>
                  </a:txBody>
                  <a:tcPr marL="56476" marR="56476" marT="0" marB="0" anchor="ctr">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D1E0E0"/>
                    </a:solidFill>
                  </a:tcPr>
                </a:tc>
                <a:tc>
                  <a:txBody>
                    <a:bodyPr/>
                    <a:lstStyle/>
                    <a:p>
                      <a:pPr algn="ctr">
                        <a:lnSpc>
                          <a:spcPct val="115000"/>
                        </a:lnSpc>
                        <a:spcBef>
                          <a:spcPts val="600"/>
                        </a:spcBef>
                        <a:spcAft>
                          <a:spcPts val="400"/>
                        </a:spcAft>
                      </a:pPr>
                      <a:r>
                        <a:rPr lang="en-NZ" sz="1100">
                          <a:effectLst/>
                          <a:latin typeface="Arial" panose="020B0604020202020204" pitchFamily="34" charset="0"/>
                          <a:ea typeface="Calibri" panose="020F0502020204030204" pitchFamily="34" charset="0"/>
                          <a:cs typeface="Arial" panose="020B0604020202020204" pitchFamily="34" charset="0"/>
                        </a:rPr>
                        <a:t>Many of the population in the area are / would be / could be impacted</a:t>
                      </a:r>
                    </a:p>
                  </a:txBody>
                  <a:tcPr marL="56476" marR="56476" marT="0" marB="0" anchor="ctr">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A6C4C7"/>
                    </a:solidFill>
                  </a:tcPr>
                </a:tc>
                <a:tc>
                  <a:txBody>
                    <a:bodyPr/>
                    <a:lstStyle/>
                    <a:p>
                      <a:pPr algn="ctr">
                        <a:lnSpc>
                          <a:spcPct val="115000"/>
                        </a:lnSpc>
                        <a:spcBef>
                          <a:spcPts val="600"/>
                        </a:spcBef>
                        <a:spcAft>
                          <a:spcPts val="600"/>
                        </a:spcAft>
                      </a:pPr>
                      <a:r>
                        <a:rPr lang="en-NZ" sz="1100">
                          <a:effectLst/>
                          <a:latin typeface="Arial" panose="020B0604020202020204" pitchFamily="34" charset="0"/>
                          <a:ea typeface="Calibri" panose="020F0502020204030204" pitchFamily="34" charset="0"/>
                          <a:cs typeface="Arial" panose="020B0604020202020204" pitchFamily="34" charset="0"/>
                        </a:rPr>
                        <a:t>A majority of the population in the area are / would be / could be impacted</a:t>
                      </a:r>
                    </a:p>
                  </a:txBody>
                  <a:tcPr marL="56476" marR="56476" marT="0" marB="0" anchor="ctr">
                    <a:lnL w="1270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905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70A0A5"/>
                    </a:solidFill>
                  </a:tcPr>
                </a:tc>
                <a:extLst>
                  <a:ext uri="{0D108BD9-81ED-4DB2-BD59-A6C34878D82A}">
                    <a16:rowId xmlns:a16="http://schemas.microsoft.com/office/drawing/2014/main" val="1368432254"/>
                  </a:ext>
                </a:extLst>
              </a:tr>
              <a:tr h="1107305">
                <a:tc vMerge="1">
                  <a:txBody>
                    <a:bodyPr/>
                    <a:lstStyle/>
                    <a:p>
                      <a:endParaRPr lang="en-NZ"/>
                    </a:p>
                  </a:txBody>
                  <a:tcPr/>
                </a:tc>
                <a:tc>
                  <a:txBody>
                    <a:bodyPr/>
                    <a:lstStyle/>
                    <a:p>
                      <a:pPr algn="ctr">
                        <a:lnSpc>
                          <a:spcPct val="115000"/>
                        </a:lnSpc>
                        <a:spcBef>
                          <a:spcPts val="600"/>
                        </a:spcBef>
                        <a:spcAft>
                          <a:spcPts val="600"/>
                        </a:spcAft>
                      </a:pPr>
                      <a:r>
                        <a:rPr lang="en-NZ" sz="1100" b="1">
                          <a:effectLst/>
                          <a:latin typeface="Arial" panose="020B0604020202020204" pitchFamily="34" charset="0"/>
                          <a:ea typeface="Calibri" panose="020F0502020204030204" pitchFamily="34" charset="0"/>
                          <a:cs typeface="Arial" panose="020B0604020202020204" pitchFamily="34" charset="0"/>
                        </a:rPr>
                        <a:t>Resources</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56476" marR="56476" marT="0" marB="0" anchor="ctr">
                    <a:lnL w="1905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en-NZ"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Capacity and capability to manage (e.g. availability of technical expertise and resources, responders) and finances available</a:t>
                      </a:r>
                      <a:endParaRPr lang="en-NZ" sz="1100" dirty="0">
                        <a:effectLst/>
                        <a:latin typeface="Arial" panose="020B0604020202020204" pitchFamily="34" charset="0"/>
                        <a:ea typeface="Calibri" panose="020F0502020204030204" pitchFamily="34" charset="0"/>
                        <a:cs typeface="Arial" panose="020B0604020202020204" pitchFamily="34" charset="0"/>
                      </a:endParaRPr>
                    </a:p>
                  </a:txBody>
                  <a:tcPr marL="56476" marR="56476" marT="0" marB="0" anchor="ctr">
                    <a:lnL w="1905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FCFCFF"/>
                    </a:solidFill>
                  </a:tcPr>
                </a:tc>
                <a:tc>
                  <a:txBody>
                    <a:bodyPr/>
                    <a:lstStyle/>
                    <a:p>
                      <a:pPr algn="ctr">
                        <a:lnSpc>
                          <a:spcPct val="115000"/>
                        </a:lnSpc>
                        <a:spcBef>
                          <a:spcPts val="600"/>
                        </a:spcBef>
                        <a:spcAft>
                          <a:spcPts val="600"/>
                        </a:spcAft>
                      </a:pPr>
                      <a:r>
                        <a:rPr lang="en-NZ" sz="1100">
                          <a:effectLst/>
                          <a:latin typeface="Arial" panose="020B0604020202020204" pitchFamily="34" charset="0"/>
                          <a:ea typeface="Calibri" panose="020F0502020204030204" pitchFamily="34" charset="0"/>
                          <a:cs typeface="Arial" panose="020B0604020202020204" pitchFamily="34" charset="0"/>
                        </a:rPr>
                        <a:t>Manageable within available resource and capacity</a:t>
                      </a:r>
                    </a:p>
                  </a:txBody>
                  <a:tcPr marL="56476" marR="56476" marT="0" marB="0" anchor="ctr">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EDF5F2"/>
                    </a:solidFill>
                  </a:tcPr>
                </a:tc>
                <a:tc>
                  <a:txBody>
                    <a:bodyPr/>
                    <a:lstStyle/>
                    <a:p>
                      <a:pPr algn="ctr">
                        <a:lnSpc>
                          <a:spcPct val="115000"/>
                        </a:lnSpc>
                        <a:spcBef>
                          <a:spcPts val="600"/>
                        </a:spcBef>
                        <a:spcAft>
                          <a:spcPts val="600"/>
                        </a:spcAft>
                      </a:pPr>
                      <a:r>
                        <a:rPr lang="en-NZ" sz="1100">
                          <a:effectLst/>
                          <a:latin typeface="Arial" panose="020B0604020202020204" pitchFamily="34" charset="0"/>
                          <a:ea typeface="Calibri" panose="020F0502020204030204" pitchFamily="34" charset="0"/>
                          <a:cs typeface="Arial" panose="020B0604020202020204" pitchFamily="34" charset="0"/>
                        </a:rPr>
                        <a:t>Requires some allocation of resource</a:t>
                      </a:r>
                    </a:p>
                  </a:txBody>
                  <a:tcPr marL="56476" marR="56476" marT="0" marB="0" anchor="ctr">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D1E0E0"/>
                    </a:solidFill>
                  </a:tcPr>
                </a:tc>
                <a:tc>
                  <a:txBody>
                    <a:bodyPr/>
                    <a:lstStyle/>
                    <a:p>
                      <a:pPr algn="ctr">
                        <a:lnSpc>
                          <a:spcPct val="115000"/>
                        </a:lnSpc>
                        <a:spcBef>
                          <a:spcPts val="600"/>
                        </a:spcBef>
                        <a:spcAft>
                          <a:spcPts val="600"/>
                        </a:spcAft>
                      </a:pPr>
                      <a:r>
                        <a:rPr lang="en-NZ" sz="1100">
                          <a:effectLst/>
                          <a:latin typeface="Arial" panose="020B0604020202020204" pitchFamily="34" charset="0"/>
                          <a:ea typeface="Calibri" panose="020F0502020204030204" pitchFamily="34" charset="0"/>
                          <a:cs typeface="Arial" panose="020B0604020202020204" pitchFamily="34" charset="0"/>
                        </a:rPr>
                        <a:t>Resource limits and capacity are full</a:t>
                      </a:r>
                    </a:p>
                  </a:txBody>
                  <a:tcPr marL="56476" marR="56476" marT="0" marB="0" anchor="ctr">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A6C4C7"/>
                    </a:solidFill>
                  </a:tcPr>
                </a:tc>
                <a:tc>
                  <a:txBody>
                    <a:bodyPr/>
                    <a:lstStyle/>
                    <a:p>
                      <a:pPr algn="ctr">
                        <a:lnSpc>
                          <a:spcPct val="115000"/>
                        </a:lnSpc>
                        <a:spcBef>
                          <a:spcPts val="600"/>
                        </a:spcBef>
                        <a:spcAft>
                          <a:spcPts val="600"/>
                        </a:spcAft>
                      </a:pPr>
                      <a:r>
                        <a:rPr lang="en-NZ" sz="1100">
                          <a:effectLst/>
                          <a:latin typeface="Arial" panose="020B0604020202020204" pitchFamily="34" charset="0"/>
                          <a:ea typeface="Calibri" panose="020F0502020204030204" pitchFamily="34" charset="0"/>
                          <a:cs typeface="Arial" panose="020B0604020202020204" pitchFamily="34" charset="0"/>
                        </a:rPr>
                        <a:t>Resource limits and capacity are exceeded</a:t>
                      </a:r>
                    </a:p>
                  </a:txBody>
                  <a:tcPr marL="56476" marR="56476" marT="0" marB="0" anchor="ctr">
                    <a:lnL w="1270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70A0A5"/>
                    </a:solidFill>
                  </a:tcPr>
                </a:tc>
                <a:extLst>
                  <a:ext uri="{0D108BD9-81ED-4DB2-BD59-A6C34878D82A}">
                    <a16:rowId xmlns:a16="http://schemas.microsoft.com/office/drawing/2014/main" val="1407424303"/>
                  </a:ext>
                </a:extLst>
              </a:tr>
              <a:tr h="1277314">
                <a:tc vMerge="1">
                  <a:txBody>
                    <a:bodyPr/>
                    <a:lstStyle/>
                    <a:p>
                      <a:endParaRPr lang="en-NZ"/>
                    </a:p>
                  </a:txBody>
                  <a:tcPr/>
                </a:tc>
                <a:tc>
                  <a:txBody>
                    <a:bodyPr/>
                    <a:lstStyle/>
                    <a:p>
                      <a:pPr algn="ctr">
                        <a:lnSpc>
                          <a:spcPct val="115000"/>
                        </a:lnSpc>
                        <a:spcBef>
                          <a:spcPts val="600"/>
                        </a:spcBef>
                        <a:spcAft>
                          <a:spcPts val="600"/>
                        </a:spcAft>
                      </a:pPr>
                      <a:r>
                        <a:rPr lang="en-NZ" sz="1100" b="1">
                          <a:effectLst/>
                          <a:latin typeface="Arial" panose="020B0604020202020204" pitchFamily="34" charset="0"/>
                          <a:ea typeface="Calibri" panose="020F0502020204030204" pitchFamily="34" charset="0"/>
                          <a:cs typeface="Arial" panose="020B0604020202020204" pitchFamily="34" charset="0"/>
                        </a:rPr>
                        <a:t>Public, political and media interest</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56476" marR="56476" marT="0" marB="0" anchor="ctr">
                    <a:lnL w="1905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en-NZ" sz="11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Degree </a:t>
                      </a:r>
                      <a:r>
                        <a:rPr lang="en-NZ"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of expected public, political and media interest (i.e. local interest only, through to global interest), and at what level it should be managed</a:t>
                      </a:r>
                      <a:endParaRPr lang="en-NZ" sz="1100" dirty="0">
                        <a:effectLst/>
                        <a:latin typeface="Arial" panose="020B0604020202020204" pitchFamily="34" charset="0"/>
                        <a:ea typeface="Calibri" panose="020F0502020204030204" pitchFamily="34" charset="0"/>
                        <a:cs typeface="Arial" panose="020B0604020202020204" pitchFamily="34" charset="0"/>
                      </a:endParaRPr>
                    </a:p>
                  </a:txBody>
                  <a:tcPr marL="56476" marR="56476" marT="0" marB="0" anchor="ctr">
                    <a:lnL w="1905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FCFCFF"/>
                    </a:solidFill>
                  </a:tcPr>
                </a:tc>
                <a:tc>
                  <a:txBody>
                    <a:bodyPr/>
                    <a:lstStyle/>
                    <a:p>
                      <a:pPr algn="ctr">
                        <a:lnSpc>
                          <a:spcPct val="115000"/>
                        </a:lnSpc>
                        <a:spcBef>
                          <a:spcPts val="600"/>
                        </a:spcBef>
                        <a:spcAft>
                          <a:spcPts val="400"/>
                        </a:spcAft>
                      </a:pPr>
                      <a:r>
                        <a:rPr lang="en-NZ" sz="1100">
                          <a:effectLst/>
                          <a:latin typeface="Arial" panose="020B0604020202020204" pitchFamily="34" charset="0"/>
                          <a:ea typeface="Calibri" panose="020F0502020204030204" pitchFamily="34" charset="0"/>
                          <a:cs typeface="Arial" panose="020B0604020202020204" pitchFamily="34" charset="0"/>
                        </a:rPr>
                        <a:t>Minimal to no interest</a:t>
                      </a:r>
                    </a:p>
                    <a:p>
                      <a:pPr algn="ctr">
                        <a:lnSpc>
                          <a:spcPct val="115000"/>
                        </a:lnSpc>
                        <a:spcBef>
                          <a:spcPts val="600"/>
                        </a:spcBef>
                        <a:spcAft>
                          <a:spcPts val="600"/>
                        </a:spcAft>
                      </a:pPr>
                      <a:r>
                        <a:rPr lang="en-NZ" sz="1100">
                          <a:effectLst/>
                          <a:latin typeface="Arial" panose="020B0604020202020204" pitchFamily="34" charset="0"/>
                          <a:ea typeface="Calibri" panose="020F0502020204030204" pitchFamily="34" charset="0"/>
                          <a:cs typeface="Arial" panose="020B0604020202020204" pitchFamily="34" charset="0"/>
                        </a:rPr>
                        <a:t>Routinely managed</a:t>
                      </a:r>
                    </a:p>
                  </a:txBody>
                  <a:tcPr marL="56476" marR="56476" marT="0" marB="0" anchor="ctr">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EDF5F2"/>
                    </a:solidFill>
                  </a:tcPr>
                </a:tc>
                <a:tc>
                  <a:txBody>
                    <a:bodyPr/>
                    <a:lstStyle/>
                    <a:p>
                      <a:pPr algn="ctr">
                        <a:lnSpc>
                          <a:spcPct val="115000"/>
                        </a:lnSpc>
                        <a:spcBef>
                          <a:spcPts val="600"/>
                        </a:spcBef>
                        <a:spcAft>
                          <a:spcPts val="400"/>
                        </a:spcAft>
                      </a:pPr>
                      <a:r>
                        <a:rPr lang="en-NZ" sz="1100">
                          <a:effectLst/>
                          <a:latin typeface="Arial" panose="020B0604020202020204" pitchFamily="34" charset="0"/>
                          <a:ea typeface="Calibri" panose="020F0502020204030204" pitchFamily="34" charset="0"/>
                          <a:cs typeface="Arial" panose="020B0604020202020204" pitchFamily="34" charset="0"/>
                        </a:rPr>
                        <a:t>Some degree of interest</a:t>
                      </a:r>
                    </a:p>
                    <a:p>
                      <a:pPr algn="ctr">
                        <a:lnSpc>
                          <a:spcPct val="115000"/>
                        </a:lnSpc>
                        <a:spcBef>
                          <a:spcPts val="600"/>
                        </a:spcBef>
                        <a:spcAft>
                          <a:spcPts val="600"/>
                        </a:spcAft>
                      </a:pPr>
                      <a:r>
                        <a:rPr lang="en-NZ" sz="1100">
                          <a:effectLst/>
                          <a:latin typeface="Arial" panose="020B0604020202020204" pitchFamily="34" charset="0"/>
                          <a:ea typeface="Calibri" panose="020F0502020204030204" pitchFamily="34" charset="0"/>
                          <a:cs typeface="Arial" panose="020B0604020202020204" pitchFamily="34" charset="0"/>
                        </a:rPr>
                        <a:t>Senior leadership and executives are engaged</a:t>
                      </a:r>
                    </a:p>
                  </a:txBody>
                  <a:tcPr marL="56476" marR="56476" marT="0" marB="0" anchor="ctr">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D1E0E0"/>
                    </a:solidFill>
                  </a:tcPr>
                </a:tc>
                <a:tc>
                  <a:txBody>
                    <a:bodyPr/>
                    <a:lstStyle/>
                    <a:p>
                      <a:pPr algn="ctr">
                        <a:lnSpc>
                          <a:spcPct val="115000"/>
                        </a:lnSpc>
                        <a:spcBef>
                          <a:spcPts val="600"/>
                        </a:spcBef>
                        <a:spcAft>
                          <a:spcPts val="400"/>
                        </a:spcAft>
                      </a:pPr>
                      <a:r>
                        <a:rPr lang="en-NZ" sz="1100">
                          <a:effectLst/>
                          <a:latin typeface="Arial" panose="020B0604020202020204" pitchFamily="34" charset="0"/>
                          <a:ea typeface="Calibri" panose="020F0502020204030204" pitchFamily="34" charset="0"/>
                          <a:cs typeface="Arial" panose="020B0604020202020204" pitchFamily="34" charset="0"/>
                        </a:rPr>
                        <a:t>Significant degree of interest</a:t>
                      </a:r>
                    </a:p>
                    <a:p>
                      <a:pPr algn="ctr">
                        <a:lnSpc>
                          <a:spcPct val="115000"/>
                        </a:lnSpc>
                        <a:spcBef>
                          <a:spcPts val="600"/>
                        </a:spcBef>
                        <a:spcAft>
                          <a:spcPts val="600"/>
                        </a:spcAft>
                      </a:pPr>
                      <a:r>
                        <a:rPr lang="en-NZ" sz="1100">
                          <a:effectLst/>
                          <a:latin typeface="Arial" panose="020B0604020202020204" pitchFamily="34" charset="0"/>
                          <a:ea typeface="Calibri" panose="020F0502020204030204" pitchFamily="34" charset="0"/>
                          <a:cs typeface="Arial" panose="020B0604020202020204" pitchFamily="34" charset="0"/>
                        </a:rPr>
                        <a:t>Elected officials and ministers are engaged</a:t>
                      </a:r>
                    </a:p>
                  </a:txBody>
                  <a:tcPr marL="56476" marR="56476" marT="0" marB="0" anchor="ctr">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A6C4C7"/>
                    </a:solidFill>
                  </a:tcPr>
                </a:tc>
                <a:tc>
                  <a:txBody>
                    <a:bodyPr/>
                    <a:lstStyle/>
                    <a:p>
                      <a:pPr algn="ctr">
                        <a:lnSpc>
                          <a:spcPct val="115000"/>
                        </a:lnSpc>
                        <a:spcBef>
                          <a:spcPts val="600"/>
                        </a:spcBef>
                        <a:spcAft>
                          <a:spcPts val="400"/>
                        </a:spcAft>
                      </a:pPr>
                      <a:r>
                        <a:rPr lang="en-NZ" sz="1100">
                          <a:effectLst/>
                          <a:latin typeface="Arial" panose="020B0604020202020204" pitchFamily="34" charset="0"/>
                          <a:ea typeface="Calibri" panose="020F0502020204030204" pitchFamily="34" charset="0"/>
                          <a:cs typeface="Arial" panose="020B0604020202020204" pitchFamily="34" charset="0"/>
                        </a:rPr>
                        <a:t>Global interest</a:t>
                      </a:r>
                    </a:p>
                    <a:p>
                      <a:pPr algn="ctr">
                        <a:lnSpc>
                          <a:spcPct val="115000"/>
                        </a:lnSpc>
                        <a:spcBef>
                          <a:spcPts val="600"/>
                        </a:spcBef>
                        <a:spcAft>
                          <a:spcPts val="400"/>
                        </a:spcAft>
                      </a:pPr>
                      <a:r>
                        <a:rPr lang="en-NZ" sz="1100">
                          <a:effectLst/>
                          <a:latin typeface="Arial" panose="020B0604020202020204" pitchFamily="34" charset="0"/>
                          <a:ea typeface="Calibri" panose="020F0502020204030204" pitchFamily="34" charset="0"/>
                          <a:cs typeface="Arial" panose="020B0604020202020204" pitchFamily="34" charset="0"/>
                        </a:rPr>
                        <a:t>Elected officials and ministers are engaged</a:t>
                      </a:r>
                    </a:p>
                  </a:txBody>
                  <a:tcPr marL="56476" marR="56476" marT="0" marB="0" anchor="ctr">
                    <a:lnL w="1270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2700" cap="flat" cmpd="sng" algn="ctr">
                      <a:solidFill>
                        <a:srgbClr val="004F58"/>
                      </a:solidFill>
                      <a:prstDash val="solid"/>
                      <a:round/>
                      <a:headEnd type="none" w="med" len="med"/>
                      <a:tailEnd type="none" w="med" len="med"/>
                    </a:lnB>
                    <a:solidFill>
                      <a:srgbClr val="70A0A5"/>
                    </a:solidFill>
                  </a:tcPr>
                </a:tc>
                <a:extLst>
                  <a:ext uri="{0D108BD9-81ED-4DB2-BD59-A6C34878D82A}">
                    <a16:rowId xmlns:a16="http://schemas.microsoft.com/office/drawing/2014/main" val="2072822015"/>
                  </a:ext>
                </a:extLst>
              </a:tr>
              <a:tr h="1937407">
                <a:tc vMerge="1">
                  <a:txBody>
                    <a:bodyPr/>
                    <a:lstStyle/>
                    <a:p>
                      <a:endParaRPr lang="en-NZ"/>
                    </a:p>
                  </a:txBody>
                  <a:tcPr/>
                </a:tc>
                <a:tc>
                  <a:txBody>
                    <a:bodyPr/>
                    <a:lstStyle/>
                    <a:p>
                      <a:pPr algn="ctr">
                        <a:lnSpc>
                          <a:spcPct val="115000"/>
                        </a:lnSpc>
                        <a:spcBef>
                          <a:spcPts val="600"/>
                        </a:spcBef>
                        <a:spcAft>
                          <a:spcPts val="600"/>
                        </a:spcAft>
                      </a:pPr>
                      <a:r>
                        <a:rPr lang="en-NZ" sz="1100" b="1">
                          <a:effectLst/>
                          <a:latin typeface="Arial" panose="020B0604020202020204" pitchFamily="34" charset="0"/>
                          <a:ea typeface="Calibri" panose="020F0502020204030204" pitchFamily="34" charset="0"/>
                          <a:cs typeface="Arial" panose="020B0604020202020204" pitchFamily="34" charset="0"/>
                        </a:rPr>
                        <a:t>Response and recovery characteristics</a:t>
                      </a:r>
                      <a:endParaRPr lang="en-NZ" sz="1100">
                        <a:effectLst/>
                        <a:latin typeface="Arial" panose="020B0604020202020204" pitchFamily="34" charset="0"/>
                        <a:ea typeface="Calibri" panose="020F0502020204030204" pitchFamily="34" charset="0"/>
                        <a:cs typeface="Arial" panose="020B0604020202020204" pitchFamily="34" charset="0"/>
                      </a:endParaRPr>
                    </a:p>
                  </a:txBody>
                  <a:tcPr marL="56476" marR="56476" marT="0" marB="0" anchor="ctr">
                    <a:lnL w="1905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en-NZ"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Containment, stability, location, spread, number of entities involved, urgency, novelty (e.g. a new event, agencies working with unfamiliar partners etc.), disruption, decisions required, timeframe / expected duration, cost</a:t>
                      </a:r>
                      <a:endParaRPr lang="en-NZ" sz="1100" dirty="0">
                        <a:effectLst/>
                        <a:latin typeface="Arial" panose="020B0604020202020204" pitchFamily="34" charset="0"/>
                        <a:ea typeface="Calibri" panose="020F0502020204030204" pitchFamily="34" charset="0"/>
                        <a:cs typeface="Arial" panose="020B0604020202020204" pitchFamily="34" charset="0"/>
                      </a:endParaRPr>
                    </a:p>
                  </a:txBody>
                  <a:tcPr marL="56476" marR="56476" marT="0" marB="0" anchor="ctr">
                    <a:lnL w="1905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solidFill>
                      <a:srgbClr val="FCFCFF"/>
                    </a:solidFill>
                  </a:tcPr>
                </a:tc>
                <a:tc>
                  <a:txBody>
                    <a:bodyPr/>
                    <a:lstStyle/>
                    <a:p>
                      <a:pPr algn="ctr">
                        <a:lnSpc>
                          <a:spcPct val="115000"/>
                        </a:lnSpc>
                        <a:spcBef>
                          <a:spcPts val="600"/>
                        </a:spcBef>
                        <a:spcAft>
                          <a:spcPts val="600"/>
                        </a:spcAft>
                      </a:pPr>
                      <a:r>
                        <a:rPr lang="en-NZ" sz="1100">
                          <a:effectLst/>
                          <a:latin typeface="Arial" panose="020B0604020202020204" pitchFamily="34" charset="0"/>
                          <a:ea typeface="Calibri" panose="020F0502020204030204" pitchFamily="34" charset="0"/>
                          <a:cs typeface="Arial" panose="020B0604020202020204" pitchFamily="34" charset="0"/>
                        </a:rPr>
                        <a:t>Familiar/routine/</a:t>
                      </a:r>
                      <a:br>
                        <a:rPr lang="en-NZ" sz="1100">
                          <a:effectLst/>
                          <a:latin typeface="Arial" panose="020B0604020202020204" pitchFamily="34" charset="0"/>
                          <a:ea typeface="Calibri" panose="020F0502020204030204" pitchFamily="34" charset="0"/>
                          <a:cs typeface="Arial" panose="020B0604020202020204" pitchFamily="34" charset="0"/>
                        </a:rPr>
                      </a:br>
                      <a:r>
                        <a:rPr lang="en-NZ" sz="1100">
                          <a:effectLst/>
                          <a:latin typeface="Arial" panose="020B0604020202020204" pitchFamily="34" charset="0"/>
                          <a:ea typeface="Calibri" panose="020F0502020204030204" pitchFamily="34" charset="0"/>
                          <a:cs typeface="Arial" panose="020B0604020202020204" pitchFamily="34" charset="0"/>
                        </a:rPr>
                        <a:t>predictable</a:t>
                      </a:r>
                    </a:p>
                    <a:p>
                      <a:pPr algn="ctr">
                        <a:lnSpc>
                          <a:spcPct val="115000"/>
                        </a:lnSpc>
                        <a:spcBef>
                          <a:spcPts val="600"/>
                        </a:spcBef>
                        <a:spcAft>
                          <a:spcPts val="600"/>
                        </a:spcAft>
                      </a:pPr>
                      <a:r>
                        <a:rPr lang="en-NZ" sz="1100">
                          <a:effectLst/>
                          <a:latin typeface="Arial" panose="020B0604020202020204" pitchFamily="34" charset="0"/>
                          <a:ea typeface="Calibri" panose="020F0502020204030204" pitchFamily="34" charset="0"/>
                          <a:cs typeface="Arial" panose="020B0604020202020204" pitchFamily="34" charset="0"/>
                        </a:rPr>
                        <a:t>Known solutions to familiar/routine/ predictable problems</a:t>
                      </a:r>
                    </a:p>
                  </a:txBody>
                  <a:tcPr marL="56476" marR="56476" marT="0" marB="0" anchor="ctr">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solidFill>
                      <a:srgbClr val="EDF5F2"/>
                    </a:solidFill>
                  </a:tcPr>
                </a:tc>
                <a:tc>
                  <a:txBody>
                    <a:bodyPr/>
                    <a:lstStyle/>
                    <a:p>
                      <a:pPr algn="ctr">
                        <a:lnSpc>
                          <a:spcPct val="115000"/>
                        </a:lnSpc>
                        <a:spcBef>
                          <a:spcPts val="600"/>
                        </a:spcBef>
                        <a:spcAft>
                          <a:spcPts val="400"/>
                        </a:spcAft>
                      </a:pPr>
                      <a:r>
                        <a:rPr lang="en-NZ" sz="1100">
                          <a:effectLst/>
                          <a:latin typeface="Arial" panose="020B0604020202020204" pitchFamily="34" charset="0"/>
                          <a:ea typeface="Calibri" panose="020F0502020204030204" pitchFamily="34" charset="0"/>
                          <a:cs typeface="Arial" panose="020B0604020202020204" pitchFamily="34" charset="0"/>
                        </a:rPr>
                        <a:t>Mostly familiar/routine/</a:t>
                      </a:r>
                      <a:br>
                        <a:rPr lang="en-NZ" sz="1100">
                          <a:effectLst/>
                          <a:latin typeface="Arial" panose="020B0604020202020204" pitchFamily="34" charset="0"/>
                          <a:ea typeface="Calibri" panose="020F0502020204030204" pitchFamily="34" charset="0"/>
                          <a:cs typeface="Arial" panose="020B0604020202020204" pitchFamily="34" charset="0"/>
                        </a:rPr>
                      </a:br>
                      <a:r>
                        <a:rPr lang="en-NZ" sz="1100">
                          <a:effectLst/>
                          <a:latin typeface="Arial" panose="020B0604020202020204" pitchFamily="34" charset="0"/>
                          <a:ea typeface="Calibri" panose="020F0502020204030204" pitchFamily="34" charset="0"/>
                          <a:cs typeface="Arial" panose="020B0604020202020204" pitchFamily="34" charset="0"/>
                        </a:rPr>
                        <a:t>predictable with some degree of irregularity</a:t>
                      </a:r>
                    </a:p>
                    <a:p>
                      <a:pPr algn="ctr">
                        <a:lnSpc>
                          <a:spcPct val="115000"/>
                        </a:lnSpc>
                        <a:spcBef>
                          <a:spcPts val="600"/>
                        </a:spcBef>
                        <a:spcAft>
                          <a:spcPts val="600"/>
                        </a:spcAft>
                      </a:pPr>
                      <a:r>
                        <a:rPr lang="en-NZ" sz="1100">
                          <a:effectLst/>
                          <a:latin typeface="Arial" panose="020B0604020202020204" pitchFamily="34" charset="0"/>
                          <a:ea typeface="Calibri" panose="020F0502020204030204" pitchFamily="34" charset="0"/>
                          <a:cs typeface="Arial" panose="020B0604020202020204" pitchFamily="34" charset="0"/>
                        </a:rPr>
                        <a:t>Known solutions to known but irregular problems</a:t>
                      </a:r>
                    </a:p>
                  </a:txBody>
                  <a:tcPr marL="56476" marR="56476" marT="0" marB="0" anchor="ctr">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solidFill>
                      <a:srgbClr val="D1E0E0"/>
                    </a:solidFill>
                  </a:tcPr>
                </a:tc>
                <a:tc>
                  <a:txBody>
                    <a:bodyPr/>
                    <a:lstStyle/>
                    <a:p>
                      <a:pPr algn="ctr">
                        <a:lnSpc>
                          <a:spcPct val="115000"/>
                        </a:lnSpc>
                        <a:spcBef>
                          <a:spcPts val="600"/>
                        </a:spcBef>
                        <a:spcAft>
                          <a:spcPts val="400"/>
                        </a:spcAft>
                      </a:pPr>
                      <a:r>
                        <a:rPr lang="en-NZ" sz="1100">
                          <a:effectLst/>
                          <a:latin typeface="Arial" panose="020B0604020202020204" pitchFamily="34" charset="0"/>
                          <a:ea typeface="Calibri" panose="020F0502020204030204" pitchFamily="34" charset="0"/>
                          <a:cs typeface="Arial" panose="020B0604020202020204" pitchFamily="34" charset="0"/>
                        </a:rPr>
                        <a:t>Mostly irregular with some degree of familiarity and predictability</a:t>
                      </a:r>
                    </a:p>
                    <a:p>
                      <a:pPr algn="ctr">
                        <a:lnSpc>
                          <a:spcPct val="115000"/>
                        </a:lnSpc>
                        <a:spcBef>
                          <a:spcPts val="600"/>
                        </a:spcBef>
                        <a:spcAft>
                          <a:spcPts val="600"/>
                        </a:spcAft>
                      </a:pPr>
                      <a:r>
                        <a:rPr lang="en-NZ" sz="1100">
                          <a:effectLst/>
                          <a:latin typeface="Arial" panose="020B0604020202020204" pitchFamily="34" charset="0"/>
                          <a:ea typeface="Calibri" panose="020F0502020204030204" pitchFamily="34" charset="0"/>
                          <a:cs typeface="Arial" panose="020B0604020202020204" pitchFamily="34" charset="0"/>
                        </a:rPr>
                        <a:t>Mostly known solutions to irregular and possibly unknown problems</a:t>
                      </a:r>
                    </a:p>
                  </a:txBody>
                  <a:tcPr marL="56476" marR="56476" marT="0" marB="0" anchor="ctr">
                    <a:lnL w="12700" cap="flat" cmpd="sng" algn="ctr">
                      <a:solidFill>
                        <a:srgbClr val="004F58"/>
                      </a:solidFill>
                      <a:prstDash val="solid"/>
                      <a:round/>
                      <a:headEnd type="none" w="med" len="med"/>
                      <a:tailEnd type="none" w="med" len="med"/>
                    </a:lnL>
                    <a:lnR w="1270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solidFill>
                      <a:srgbClr val="A6C4C7"/>
                    </a:solidFill>
                  </a:tcPr>
                </a:tc>
                <a:tc>
                  <a:txBody>
                    <a:bodyPr/>
                    <a:lstStyle/>
                    <a:p>
                      <a:pPr algn="ctr">
                        <a:lnSpc>
                          <a:spcPct val="115000"/>
                        </a:lnSpc>
                        <a:spcBef>
                          <a:spcPts val="600"/>
                        </a:spcBef>
                        <a:spcAft>
                          <a:spcPts val="600"/>
                        </a:spcAft>
                      </a:pPr>
                      <a:r>
                        <a:rPr lang="en-NZ" sz="1100" dirty="0">
                          <a:effectLst/>
                          <a:latin typeface="Arial" panose="020B0604020202020204" pitchFamily="34" charset="0"/>
                          <a:ea typeface="Calibri" panose="020F0502020204030204" pitchFamily="34" charset="0"/>
                          <a:cs typeface="Arial" panose="020B0604020202020204" pitchFamily="34" charset="0"/>
                        </a:rPr>
                        <a:t>Unfamiliar/</a:t>
                      </a:r>
                      <a:br>
                        <a:rPr lang="en-NZ" sz="1100" dirty="0">
                          <a:effectLst/>
                          <a:latin typeface="Arial" panose="020B0604020202020204" pitchFamily="34" charset="0"/>
                          <a:ea typeface="Calibri" panose="020F0502020204030204" pitchFamily="34" charset="0"/>
                          <a:cs typeface="Arial" panose="020B0604020202020204" pitchFamily="34" charset="0"/>
                        </a:rPr>
                      </a:br>
                      <a:r>
                        <a:rPr lang="en-NZ" sz="1100" dirty="0">
                          <a:effectLst/>
                          <a:latin typeface="Arial" panose="020B0604020202020204" pitchFamily="34" charset="0"/>
                          <a:ea typeface="Calibri" panose="020F0502020204030204" pitchFamily="34" charset="0"/>
                          <a:cs typeface="Arial" panose="020B0604020202020204" pitchFamily="34" charset="0"/>
                        </a:rPr>
                        <a:t>unprecedented/</a:t>
                      </a:r>
                      <a:br>
                        <a:rPr lang="en-NZ" sz="1100" dirty="0">
                          <a:effectLst/>
                          <a:latin typeface="Arial" panose="020B0604020202020204" pitchFamily="34" charset="0"/>
                          <a:ea typeface="Calibri" panose="020F0502020204030204" pitchFamily="34" charset="0"/>
                          <a:cs typeface="Arial" panose="020B0604020202020204" pitchFamily="34" charset="0"/>
                        </a:rPr>
                      </a:br>
                      <a:r>
                        <a:rPr lang="en-NZ" sz="1100" dirty="0">
                          <a:effectLst/>
                          <a:latin typeface="Arial" panose="020B0604020202020204" pitchFamily="34" charset="0"/>
                          <a:ea typeface="Calibri" panose="020F0502020204030204" pitchFamily="34" charset="0"/>
                          <a:cs typeface="Arial" panose="020B0604020202020204" pitchFamily="34" charset="0"/>
                        </a:rPr>
                        <a:t>unpredictable</a:t>
                      </a:r>
                    </a:p>
                    <a:p>
                      <a:pPr algn="ctr">
                        <a:lnSpc>
                          <a:spcPct val="115000"/>
                        </a:lnSpc>
                        <a:spcBef>
                          <a:spcPts val="600"/>
                        </a:spcBef>
                        <a:spcAft>
                          <a:spcPts val="600"/>
                        </a:spcAft>
                      </a:pPr>
                      <a:r>
                        <a:rPr lang="en-NZ" sz="1100" dirty="0">
                          <a:effectLst/>
                          <a:latin typeface="Arial" panose="020B0604020202020204" pitchFamily="34" charset="0"/>
                          <a:ea typeface="Calibri" panose="020F0502020204030204" pitchFamily="34" charset="0"/>
                          <a:cs typeface="Arial" panose="020B0604020202020204" pitchFamily="34" charset="0"/>
                        </a:rPr>
                        <a:t>Unknown solutions to unknown problems</a:t>
                      </a:r>
                    </a:p>
                  </a:txBody>
                  <a:tcPr marL="56476" marR="56476" marT="0" marB="0" anchor="ctr">
                    <a:lnL w="12700" cap="flat" cmpd="sng" algn="ctr">
                      <a:solidFill>
                        <a:srgbClr val="004F58"/>
                      </a:solidFill>
                      <a:prstDash val="solid"/>
                      <a:round/>
                      <a:headEnd type="none" w="med" len="med"/>
                      <a:tailEnd type="none" w="med" len="med"/>
                    </a:lnL>
                    <a:lnR w="19050" cap="flat" cmpd="sng" algn="ctr">
                      <a:solidFill>
                        <a:srgbClr val="004F58"/>
                      </a:solidFill>
                      <a:prstDash val="solid"/>
                      <a:round/>
                      <a:headEnd type="none" w="med" len="med"/>
                      <a:tailEnd type="none" w="med" len="med"/>
                    </a:lnR>
                    <a:lnT w="12700" cap="flat" cmpd="sng" algn="ctr">
                      <a:solidFill>
                        <a:srgbClr val="004F58"/>
                      </a:solidFill>
                      <a:prstDash val="solid"/>
                      <a:round/>
                      <a:headEnd type="none" w="med" len="med"/>
                      <a:tailEnd type="none" w="med" len="med"/>
                    </a:lnT>
                    <a:lnB w="19050" cap="flat" cmpd="sng" algn="ctr">
                      <a:solidFill>
                        <a:srgbClr val="004F58"/>
                      </a:solidFill>
                      <a:prstDash val="solid"/>
                      <a:round/>
                      <a:headEnd type="none" w="med" len="med"/>
                      <a:tailEnd type="none" w="med" len="med"/>
                    </a:lnB>
                    <a:solidFill>
                      <a:srgbClr val="70A0A5"/>
                    </a:solidFill>
                  </a:tcPr>
                </a:tc>
                <a:extLst>
                  <a:ext uri="{0D108BD9-81ED-4DB2-BD59-A6C34878D82A}">
                    <a16:rowId xmlns:a16="http://schemas.microsoft.com/office/drawing/2014/main" val="2098073521"/>
                  </a:ext>
                </a:extLst>
              </a:tr>
            </a:tbl>
          </a:graphicData>
        </a:graphic>
      </p:graphicFrame>
    </p:spTree>
    <p:extLst>
      <p:ext uri="{BB962C8B-B14F-4D97-AF65-F5344CB8AC3E}">
        <p14:creationId xmlns:p14="http://schemas.microsoft.com/office/powerpoint/2010/main" val="2801583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321" y="1488558"/>
            <a:ext cx="5892474" cy="3737299"/>
          </a:xfrm>
          <a:prstGeom prst="rect">
            <a:avLst/>
          </a:prstGeom>
        </p:spPr>
      </p:pic>
    </p:spTree>
    <p:extLst>
      <p:ext uri="{BB962C8B-B14F-4D97-AF65-F5344CB8AC3E}">
        <p14:creationId xmlns:p14="http://schemas.microsoft.com/office/powerpoint/2010/main" val="849204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2184</Words>
  <Application>Microsoft Office PowerPoint</Application>
  <PresentationFormat>Widescreen</PresentationFormat>
  <Paragraphs>277</Paragraphs>
  <Slides>19</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Calibri Light</vt:lpstr>
      <vt:lpstr>Source Sans Pro</vt:lpstr>
      <vt:lpstr>Times New Roman</vt:lpstr>
      <vt:lpstr>Office Theme</vt:lpstr>
      <vt:lpstr>Document</vt:lpstr>
      <vt:lpstr>CIMS 3rd Edition: </vt:lpstr>
      <vt:lpstr>CIMS history- Evolved to ‘enhanced ICS’</vt:lpstr>
      <vt:lpstr>PowerPoint Presentation</vt:lpstr>
      <vt:lpstr>Three core Principles (S2.2):</vt:lpstr>
      <vt:lpstr>Engaging iwi/Māori (S2.4)</vt:lpstr>
      <vt:lpstr>PowerPoint Presentation</vt:lpstr>
      <vt:lpstr>Incident Classification system (S3.2)</vt:lpstr>
      <vt:lpstr>PowerPoint Presentation</vt:lpstr>
      <vt:lpstr>PowerPoint Presentation</vt:lpstr>
      <vt:lpstr>A ‘networked hierarchy’ (S4.3)</vt:lpstr>
      <vt:lpstr>Multiple Controllers &amp; Lead Controller (S4)</vt:lpstr>
      <vt:lpstr>Safety</vt:lpstr>
      <vt:lpstr>Geospatial Support &amp; Coordination</vt:lpstr>
      <vt:lpstr>PowerPoint Presentation</vt:lpstr>
      <vt:lpstr>Welfare (S4.11)</vt:lpstr>
      <vt:lpstr>Recovery in response (S4.12)</vt:lpstr>
      <vt:lpstr>Governance</vt:lpstr>
      <vt:lpstr>New section- Application of CIMS</vt:lpstr>
      <vt:lpstr>Timeline ref CIMS (3) Communications Plan</vt:lpstr>
    </vt:vector>
  </TitlesOfParts>
  <Company>Central Agencies Shared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Coetzee [DPMC]</dc:creator>
  <cp:lastModifiedBy>David Coetzee [DPMC]</cp:lastModifiedBy>
  <cp:revision>82</cp:revision>
  <dcterms:created xsi:type="dcterms:W3CDTF">2019-07-10T00:59:42Z</dcterms:created>
  <dcterms:modified xsi:type="dcterms:W3CDTF">2019-09-13T01:57:58Z</dcterms:modified>
</cp:coreProperties>
</file>